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7" r:id="rId1"/>
    <p:sldMasterId id="2147483679" r:id="rId2"/>
  </p:sldMasterIdLst>
  <p:notesMasterIdLst>
    <p:notesMasterId r:id="rId40"/>
  </p:notesMasterIdLst>
  <p:handoutMasterIdLst>
    <p:handoutMasterId r:id="rId41"/>
  </p:handoutMasterIdLst>
  <p:sldIdLst>
    <p:sldId id="347" r:id="rId3"/>
    <p:sldId id="781" r:id="rId4"/>
    <p:sldId id="468" r:id="rId5"/>
    <p:sldId id="462" r:id="rId6"/>
    <p:sldId id="467" r:id="rId7"/>
    <p:sldId id="777" r:id="rId8"/>
    <p:sldId id="778" r:id="rId9"/>
    <p:sldId id="783" r:id="rId10"/>
    <p:sldId id="469" r:id="rId11"/>
    <p:sldId id="784" r:id="rId12"/>
    <p:sldId id="259" r:id="rId13"/>
    <p:sldId id="260" r:id="rId14"/>
    <p:sldId id="780" r:id="rId15"/>
    <p:sldId id="470" r:id="rId16"/>
    <p:sldId id="789" r:id="rId17"/>
    <p:sldId id="779" r:id="rId18"/>
    <p:sldId id="477" r:id="rId19"/>
    <p:sldId id="481" r:id="rId20"/>
    <p:sldId id="776" r:id="rId21"/>
    <p:sldId id="478" r:id="rId22"/>
    <p:sldId id="479" r:id="rId23"/>
    <p:sldId id="785" r:id="rId24"/>
    <p:sldId id="786" r:id="rId25"/>
    <p:sldId id="787" r:id="rId26"/>
    <p:sldId id="788" r:id="rId27"/>
    <p:sldId id="471" r:id="rId28"/>
    <p:sldId id="476" r:id="rId29"/>
    <p:sldId id="782" r:id="rId30"/>
    <p:sldId id="261" r:id="rId31"/>
    <p:sldId id="480" r:id="rId32"/>
    <p:sldId id="268" r:id="rId33"/>
    <p:sldId id="474" r:id="rId34"/>
    <p:sldId id="473" r:id="rId35"/>
    <p:sldId id="475" r:id="rId36"/>
    <p:sldId id="491" r:id="rId37"/>
    <p:sldId id="472" r:id="rId38"/>
    <p:sldId id="461" r:id="rId39"/>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0000"/>
    <a:srgbClr val="FFCC00"/>
    <a:srgbClr val="66FFCC"/>
    <a:srgbClr val="FF9900"/>
    <a:srgbClr val="FFFF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28" autoAdjust="0"/>
    <p:restoredTop sz="92932" autoAdjust="0"/>
  </p:normalViewPr>
  <p:slideViewPr>
    <p:cSldViewPr>
      <p:cViewPr varScale="1">
        <p:scale>
          <a:sx n="77" d="100"/>
          <a:sy n="77" d="100"/>
        </p:scale>
        <p:origin x="970" y="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75" d="100"/>
          <a:sy n="75" d="100"/>
        </p:scale>
        <p:origin x="-1410"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386212-2B9D-497F-B105-3D42BD9F108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36776B6-4A3C-4919-BC39-01FA528ED706}">
      <dgm:prSet/>
      <dgm:spPr/>
      <dgm:t>
        <a:bodyPr/>
        <a:lstStyle/>
        <a:p>
          <a:r>
            <a:rPr lang="en-US"/>
            <a:t>Regional Benchmarking</a:t>
          </a:r>
        </a:p>
      </dgm:t>
    </dgm:pt>
    <dgm:pt modelId="{3DDAD048-8E96-414F-9999-C4B4B87D951A}" type="parTrans" cxnId="{6B388145-C605-42C0-BCF9-081DA4A5BE78}">
      <dgm:prSet/>
      <dgm:spPr/>
      <dgm:t>
        <a:bodyPr/>
        <a:lstStyle/>
        <a:p>
          <a:endParaRPr lang="en-US"/>
        </a:p>
      </dgm:t>
    </dgm:pt>
    <dgm:pt modelId="{3C30E223-0AF7-4611-B044-42F2DE1E831E}" type="sibTrans" cxnId="{6B388145-C605-42C0-BCF9-081DA4A5BE78}">
      <dgm:prSet/>
      <dgm:spPr/>
      <dgm:t>
        <a:bodyPr/>
        <a:lstStyle/>
        <a:p>
          <a:endParaRPr lang="en-US"/>
        </a:p>
      </dgm:t>
    </dgm:pt>
    <dgm:pt modelId="{C00EF0FC-2310-418D-BFD7-1CCFBD3FEC46}">
      <dgm:prSet/>
      <dgm:spPr/>
      <dgm:t>
        <a:bodyPr/>
        <a:lstStyle/>
        <a:p>
          <a:r>
            <a:rPr lang="en-US"/>
            <a:t>Led by REMPEC, use results for prioritizing REMPEC funding and regional to specific action plans (cost &amp; effectiveness!!!)</a:t>
          </a:r>
        </a:p>
      </dgm:t>
    </dgm:pt>
    <dgm:pt modelId="{2951DFC3-F610-45B1-AFD1-96E376C0C3C6}" type="parTrans" cxnId="{BA59BF63-9E49-4EBF-B591-A8F2FE0CF91C}">
      <dgm:prSet/>
      <dgm:spPr/>
      <dgm:t>
        <a:bodyPr/>
        <a:lstStyle/>
        <a:p>
          <a:endParaRPr lang="en-US"/>
        </a:p>
      </dgm:t>
    </dgm:pt>
    <dgm:pt modelId="{729FF79E-DEE8-45EE-9E1E-4E45E79764F3}" type="sibTrans" cxnId="{BA59BF63-9E49-4EBF-B591-A8F2FE0CF91C}">
      <dgm:prSet/>
      <dgm:spPr/>
      <dgm:t>
        <a:bodyPr/>
        <a:lstStyle/>
        <a:p>
          <a:endParaRPr lang="en-US"/>
        </a:p>
      </dgm:t>
    </dgm:pt>
    <dgm:pt modelId="{8A5333AC-5C71-47CC-BF05-35025D1EA9FA}">
      <dgm:prSet/>
      <dgm:spPr/>
      <dgm:t>
        <a:bodyPr/>
        <a:lstStyle/>
        <a:p>
          <a:r>
            <a:rPr lang="en-US"/>
            <a:t>Cooperation</a:t>
          </a:r>
        </a:p>
      </dgm:t>
    </dgm:pt>
    <dgm:pt modelId="{E51F8947-5DCF-42A1-9D9B-B70AD13ACAB8}" type="parTrans" cxnId="{97D4FAB6-A8EE-4663-A507-F18968365F59}">
      <dgm:prSet/>
      <dgm:spPr/>
      <dgm:t>
        <a:bodyPr/>
        <a:lstStyle/>
        <a:p>
          <a:endParaRPr lang="en-US"/>
        </a:p>
      </dgm:t>
    </dgm:pt>
    <dgm:pt modelId="{5A6EC72A-1844-4449-A4BF-D3FA33423F06}" type="sibTrans" cxnId="{97D4FAB6-A8EE-4663-A507-F18968365F59}">
      <dgm:prSet/>
      <dgm:spPr/>
      <dgm:t>
        <a:bodyPr/>
        <a:lstStyle/>
        <a:p>
          <a:endParaRPr lang="en-US"/>
        </a:p>
      </dgm:t>
    </dgm:pt>
    <dgm:pt modelId="{A2189015-CC92-4590-9944-81A32B8FC74C}">
      <dgm:prSet/>
      <dgm:spPr/>
      <dgm:t>
        <a:bodyPr/>
        <a:lstStyle/>
        <a:p>
          <a:r>
            <a:rPr lang="en-US"/>
            <a:t>Exchange of information and best practices – Consider systematizing through regional database:                Leaders </a:t>
          </a:r>
          <a:r>
            <a:rPr lang="en-US">
              <a:sym typeface="Wingdings" panose="05000000000000000000" pitchFamily="2" charset="2"/>
            </a:rPr>
            <a:t></a:t>
          </a:r>
          <a:r>
            <a:rPr lang="en-US"/>
            <a:t> those in need</a:t>
          </a:r>
        </a:p>
      </dgm:t>
    </dgm:pt>
    <dgm:pt modelId="{402B8AAD-EAB4-47DA-9239-F64FEE7F831B}" type="parTrans" cxnId="{8A0026D0-3D18-4A9F-B37D-7E680C789846}">
      <dgm:prSet/>
      <dgm:spPr/>
      <dgm:t>
        <a:bodyPr/>
        <a:lstStyle/>
        <a:p>
          <a:endParaRPr lang="en-US"/>
        </a:p>
      </dgm:t>
    </dgm:pt>
    <dgm:pt modelId="{0F5BFA78-A485-4D4D-B53D-9AD36BCF064A}" type="sibTrans" cxnId="{8A0026D0-3D18-4A9F-B37D-7E680C789846}">
      <dgm:prSet/>
      <dgm:spPr/>
      <dgm:t>
        <a:bodyPr/>
        <a:lstStyle/>
        <a:p>
          <a:endParaRPr lang="en-US"/>
        </a:p>
      </dgm:t>
    </dgm:pt>
    <dgm:pt modelId="{989DB166-A731-42FA-91B4-E064CD15D923}">
      <dgm:prSet/>
      <dgm:spPr/>
      <dgm:t>
        <a:bodyPr/>
        <a:lstStyle/>
        <a:p>
          <a:r>
            <a:rPr lang="en-US"/>
            <a:t>Regional/Multilateral/Bilateral Initiatives</a:t>
          </a:r>
        </a:p>
      </dgm:t>
    </dgm:pt>
    <dgm:pt modelId="{B2AF2C91-EDA5-483E-B524-29B3390D2B0B}" type="parTrans" cxnId="{B1C4FAF4-BCA9-456B-8EC2-C1FDCEEEECEF}">
      <dgm:prSet/>
      <dgm:spPr/>
      <dgm:t>
        <a:bodyPr/>
        <a:lstStyle/>
        <a:p>
          <a:endParaRPr lang="en-US"/>
        </a:p>
      </dgm:t>
    </dgm:pt>
    <dgm:pt modelId="{41BFF0E4-D7A7-426A-BAD3-0BF28FA54356}" type="sibTrans" cxnId="{B1C4FAF4-BCA9-456B-8EC2-C1FDCEEEECEF}">
      <dgm:prSet/>
      <dgm:spPr/>
      <dgm:t>
        <a:bodyPr/>
        <a:lstStyle/>
        <a:p>
          <a:endParaRPr lang="en-US"/>
        </a:p>
      </dgm:t>
    </dgm:pt>
    <dgm:pt modelId="{40F64781-669D-41E2-97C3-E5EC82BC7447}" type="pres">
      <dgm:prSet presAssocID="{48386212-2B9D-497F-B105-3D42BD9F1087}" presName="linear" presStyleCnt="0">
        <dgm:presLayoutVars>
          <dgm:animLvl val="lvl"/>
          <dgm:resizeHandles val="exact"/>
        </dgm:presLayoutVars>
      </dgm:prSet>
      <dgm:spPr/>
    </dgm:pt>
    <dgm:pt modelId="{0B90FAF2-41AE-4427-8345-ADB0C27E6B77}" type="pres">
      <dgm:prSet presAssocID="{936776B6-4A3C-4919-BC39-01FA528ED706}" presName="parentText" presStyleLbl="node1" presStyleIdx="0" presStyleCnt="3">
        <dgm:presLayoutVars>
          <dgm:chMax val="0"/>
          <dgm:bulletEnabled val="1"/>
        </dgm:presLayoutVars>
      </dgm:prSet>
      <dgm:spPr/>
    </dgm:pt>
    <dgm:pt modelId="{969A1526-9126-42F7-AB41-E5A3DF3FB63E}" type="pres">
      <dgm:prSet presAssocID="{936776B6-4A3C-4919-BC39-01FA528ED706}" presName="childText" presStyleLbl="revTx" presStyleIdx="0" presStyleCnt="2">
        <dgm:presLayoutVars>
          <dgm:bulletEnabled val="1"/>
        </dgm:presLayoutVars>
      </dgm:prSet>
      <dgm:spPr/>
    </dgm:pt>
    <dgm:pt modelId="{1BD41A21-2BE6-4A16-8650-590BE498CFB2}" type="pres">
      <dgm:prSet presAssocID="{8A5333AC-5C71-47CC-BF05-35025D1EA9FA}" presName="parentText" presStyleLbl="node1" presStyleIdx="1" presStyleCnt="3">
        <dgm:presLayoutVars>
          <dgm:chMax val="0"/>
          <dgm:bulletEnabled val="1"/>
        </dgm:presLayoutVars>
      </dgm:prSet>
      <dgm:spPr/>
    </dgm:pt>
    <dgm:pt modelId="{0329AADE-FFC3-4379-B824-B9520728DAB7}" type="pres">
      <dgm:prSet presAssocID="{8A5333AC-5C71-47CC-BF05-35025D1EA9FA}" presName="childText" presStyleLbl="revTx" presStyleIdx="1" presStyleCnt="2">
        <dgm:presLayoutVars>
          <dgm:bulletEnabled val="1"/>
        </dgm:presLayoutVars>
      </dgm:prSet>
      <dgm:spPr/>
    </dgm:pt>
    <dgm:pt modelId="{16F67E9E-77BE-4B99-A22E-91799A64AC94}" type="pres">
      <dgm:prSet presAssocID="{989DB166-A731-42FA-91B4-E064CD15D923}" presName="parentText" presStyleLbl="node1" presStyleIdx="2" presStyleCnt="3">
        <dgm:presLayoutVars>
          <dgm:chMax val="0"/>
          <dgm:bulletEnabled val="1"/>
        </dgm:presLayoutVars>
      </dgm:prSet>
      <dgm:spPr/>
    </dgm:pt>
  </dgm:ptLst>
  <dgm:cxnLst>
    <dgm:cxn modelId="{182A3B03-027A-4652-B4DD-2D8810AADB39}" type="presOf" srcId="{989DB166-A731-42FA-91B4-E064CD15D923}" destId="{16F67E9E-77BE-4B99-A22E-91799A64AC94}" srcOrd="0" destOrd="0" presId="urn:microsoft.com/office/officeart/2005/8/layout/vList2"/>
    <dgm:cxn modelId="{BA59BF63-9E49-4EBF-B591-A8F2FE0CF91C}" srcId="{936776B6-4A3C-4919-BC39-01FA528ED706}" destId="{C00EF0FC-2310-418D-BFD7-1CCFBD3FEC46}" srcOrd="0" destOrd="0" parTransId="{2951DFC3-F610-45B1-AFD1-96E376C0C3C6}" sibTransId="{729FF79E-DEE8-45EE-9E1E-4E45E79764F3}"/>
    <dgm:cxn modelId="{6B388145-C605-42C0-BCF9-081DA4A5BE78}" srcId="{48386212-2B9D-497F-B105-3D42BD9F1087}" destId="{936776B6-4A3C-4919-BC39-01FA528ED706}" srcOrd="0" destOrd="0" parTransId="{3DDAD048-8E96-414F-9999-C4B4B87D951A}" sibTransId="{3C30E223-0AF7-4611-B044-42F2DE1E831E}"/>
    <dgm:cxn modelId="{310C1A72-519E-446E-ADC4-951FC1F7510E}" type="presOf" srcId="{48386212-2B9D-497F-B105-3D42BD9F1087}" destId="{40F64781-669D-41E2-97C3-E5EC82BC7447}" srcOrd="0" destOrd="0" presId="urn:microsoft.com/office/officeart/2005/8/layout/vList2"/>
    <dgm:cxn modelId="{32FF3593-A9B0-4404-A2CA-F48B9A791F9C}" type="presOf" srcId="{C00EF0FC-2310-418D-BFD7-1CCFBD3FEC46}" destId="{969A1526-9126-42F7-AB41-E5A3DF3FB63E}" srcOrd="0" destOrd="0" presId="urn:microsoft.com/office/officeart/2005/8/layout/vList2"/>
    <dgm:cxn modelId="{97D4FAB6-A8EE-4663-A507-F18968365F59}" srcId="{48386212-2B9D-497F-B105-3D42BD9F1087}" destId="{8A5333AC-5C71-47CC-BF05-35025D1EA9FA}" srcOrd="1" destOrd="0" parTransId="{E51F8947-5DCF-42A1-9D9B-B70AD13ACAB8}" sibTransId="{5A6EC72A-1844-4449-A4BF-D3FA33423F06}"/>
    <dgm:cxn modelId="{55C107BB-99BD-4ABE-8AF0-1F4E46889B54}" type="presOf" srcId="{936776B6-4A3C-4919-BC39-01FA528ED706}" destId="{0B90FAF2-41AE-4427-8345-ADB0C27E6B77}" srcOrd="0" destOrd="0" presId="urn:microsoft.com/office/officeart/2005/8/layout/vList2"/>
    <dgm:cxn modelId="{8A0026D0-3D18-4A9F-B37D-7E680C789846}" srcId="{8A5333AC-5C71-47CC-BF05-35025D1EA9FA}" destId="{A2189015-CC92-4590-9944-81A32B8FC74C}" srcOrd="0" destOrd="0" parTransId="{402B8AAD-EAB4-47DA-9239-F64FEE7F831B}" sibTransId="{0F5BFA78-A485-4D4D-B53D-9AD36BCF064A}"/>
    <dgm:cxn modelId="{B1C4FAF4-BCA9-456B-8EC2-C1FDCEEEECEF}" srcId="{48386212-2B9D-497F-B105-3D42BD9F1087}" destId="{989DB166-A731-42FA-91B4-E064CD15D923}" srcOrd="2" destOrd="0" parTransId="{B2AF2C91-EDA5-483E-B524-29B3390D2B0B}" sibTransId="{41BFF0E4-D7A7-426A-BAD3-0BF28FA54356}"/>
    <dgm:cxn modelId="{1FE097F7-DC5F-4229-BFEE-8229E7E6BF82}" type="presOf" srcId="{8A5333AC-5C71-47CC-BF05-35025D1EA9FA}" destId="{1BD41A21-2BE6-4A16-8650-590BE498CFB2}" srcOrd="0" destOrd="0" presId="urn:microsoft.com/office/officeart/2005/8/layout/vList2"/>
    <dgm:cxn modelId="{CCECE7FD-9DE9-4E20-8266-83DF12E38757}" type="presOf" srcId="{A2189015-CC92-4590-9944-81A32B8FC74C}" destId="{0329AADE-FFC3-4379-B824-B9520728DAB7}" srcOrd="0" destOrd="0" presId="urn:microsoft.com/office/officeart/2005/8/layout/vList2"/>
    <dgm:cxn modelId="{F65E94FA-15E1-4231-95E5-5728BFE3FEC5}" type="presParOf" srcId="{40F64781-669D-41E2-97C3-E5EC82BC7447}" destId="{0B90FAF2-41AE-4427-8345-ADB0C27E6B77}" srcOrd="0" destOrd="0" presId="urn:microsoft.com/office/officeart/2005/8/layout/vList2"/>
    <dgm:cxn modelId="{1EA383E9-5B0A-4EE9-AD10-7B6F6C0B29F0}" type="presParOf" srcId="{40F64781-669D-41E2-97C3-E5EC82BC7447}" destId="{969A1526-9126-42F7-AB41-E5A3DF3FB63E}" srcOrd="1" destOrd="0" presId="urn:microsoft.com/office/officeart/2005/8/layout/vList2"/>
    <dgm:cxn modelId="{4CBEB2CA-01C6-4064-95A7-53BC472DA173}" type="presParOf" srcId="{40F64781-669D-41E2-97C3-E5EC82BC7447}" destId="{1BD41A21-2BE6-4A16-8650-590BE498CFB2}" srcOrd="2" destOrd="0" presId="urn:microsoft.com/office/officeart/2005/8/layout/vList2"/>
    <dgm:cxn modelId="{35384CA8-9240-443E-B019-86B98352E290}" type="presParOf" srcId="{40F64781-669D-41E2-97C3-E5EC82BC7447}" destId="{0329AADE-FFC3-4379-B824-B9520728DAB7}" srcOrd="3" destOrd="0" presId="urn:microsoft.com/office/officeart/2005/8/layout/vList2"/>
    <dgm:cxn modelId="{86975763-FA9C-4D4C-AB55-86E82C990F8A}" type="presParOf" srcId="{40F64781-669D-41E2-97C3-E5EC82BC7447}" destId="{16F67E9E-77BE-4B99-A22E-91799A64AC9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0FAF2-41AE-4427-8345-ADB0C27E6B77}">
      <dsp:nvSpPr>
        <dsp:cNvPr id="0" name=""/>
        <dsp:cNvSpPr/>
      </dsp:nvSpPr>
      <dsp:spPr>
        <a:xfrm>
          <a:off x="0" y="84060"/>
          <a:ext cx="10972800" cy="8394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Regional Benchmarking</a:t>
          </a:r>
        </a:p>
      </dsp:txBody>
      <dsp:txXfrm>
        <a:off x="40980" y="125040"/>
        <a:ext cx="10890840" cy="757514"/>
      </dsp:txXfrm>
    </dsp:sp>
    <dsp:sp modelId="{969A1526-9126-42F7-AB41-E5A3DF3FB63E}">
      <dsp:nvSpPr>
        <dsp:cNvPr id="0" name=""/>
        <dsp:cNvSpPr/>
      </dsp:nvSpPr>
      <dsp:spPr>
        <a:xfrm>
          <a:off x="0" y="923535"/>
          <a:ext cx="10972800" cy="851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Led by REMPEC, use results for prioritizing REMPEC funding and regional to specific action plans (cost &amp; effectiveness!!!)</a:t>
          </a:r>
        </a:p>
      </dsp:txBody>
      <dsp:txXfrm>
        <a:off x="0" y="923535"/>
        <a:ext cx="10972800" cy="851287"/>
      </dsp:txXfrm>
    </dsp:sp>
    <dsp:sp modelId="{1BD41A21-2BE6-4A16-8650-590BE498CFB2}">
      <dsp:nvSpPr>
        <dsp:cNvPr id="0" name=""/>
        <dsp:cNvSpPr/>
      </dsp:nvSpPr>
      <dsp:spPr>
        <a:xfrm>
          <a:off x="0" y="1774822"/>
          <a:ext cx="10972800" cy="8394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Cooperation</a:t>
          </a:r>
        </a:p>
      </dsp:txBody>
      <dsp:txXfrm>
        <a:off x="40980" y="1815802"/>
        <a:ext cx="10890840" cy="757514"/>
      </dsp:txXfrm>
    </dsp:sp>
    <dsp:sp modelId="{0329AADE-FFC3-4379-B824-B9520728DAB7}">
      <dsp:nvSpPr>
        <dsp:cNvPr id="0" name=""/>
        <dsp:cNvSpPr/>
      </dsp:nvSpPr>
      <dsp:spPr>
        <a:xfrm>
          <a:off x="0" y="2614297"/>
          <a:ext cx="10972800" cy="851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Exchange of information and best practices – Consider systematizing through regional database:                Leaders </a:t>
          </a:r>
          <a:r>
            <a:rPr lang="en-US" sz="2700" kern="1200">
              <a:sym typeface="Wingdings" panose="05000000000000000000" pitchFamily="2" charset="2"/>
            </a:rPr>
            <a:t></a:t>
          </a:r>
          <a:r>
            <a:rPr lang="en-US" sz="2700" kern="1200"/>
            <a:t> those in need</a:t>
          </a:r>
        </a:p>
      </dsp:txBody>
      <dsp:txXfrm>
        <a:off x="0" y="2614297"/>
        <a:ext cx="10972800" cy="851287"/>
      </dsp:txXfrm>
    </dsp:sp>
    <dsp:sp modelId="{16F67E9E-77BE-4B99-A22E-91799A64AC94}">
      <dsp:nvSpPr>
        <dsp:cNvPr id="0" name=""/>
        <dsp:cNvSpPr/>
      </dsp:nvSpPr>
      <dsp:spPr>
        <a:xfrm>
          <a:off x="0" y="3465584"/>
          <a:ext cx="10972800" cy="8394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Regional/Multilateral/Bilateral Initiatives</a:t>
          </a:r>
        </a:p>
      </dsp:txBody>
      <dsp:txXfrm>
        <a:off x="40980" y="3506564"/>
        <a:ext cx="10890840" cy="7575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609600" y="53340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vl1pPr>
          </a:lstStyle>
          <a:p>
            <a:r>
              <a:rPr lang="en-US"/>
              <a:t>IOSC 2008</a:t>
            </a:r>
          </a:p>
        </p:txBody>
      </p:sp>
      <p:sp>
        <p:nvSpPr>
          <p:cNvPr id="119811" name="Rectangle 3"/>
          <p:cNvSpPr>
            <a:spLocks noGrp="1" noChangeArrowheads="1"/>
          </p:cNvSpPr>
          <p:nvPr>
            <p:ph type="dt" sz="quarter" idx="1"/>
          </p:nvPr>
        </p:nvSpPr>
        <p:spPr bwMode="auto">
          <a:xfrm>
            <a:off x="3581400" y="53340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vl1pPr>
          </a:lstStyle>
          <a:p>
            <a:r>
              <a:rPr lang="en-US"/>
              <a:t>DRAFT</a:t>
            </a:r>
          </a:p>
        </p:txBody>
      </p:sp>
      <p:sp>
        <p:nvSpPr>
          <p:cNvPr id="119812" name="Rectangle 4"/>
          <p:cNvSpPr>
            <a:spLocks noGrp="1" noChangeArrowheads="1"/>
          </p:cNvSpPr>
          <p:nvPr>
            <p:ph type="ftr" sz="quarter" idx="2"/>
          </p:nvPr>
        </p:nvSpPr>
        <p:spPr bwMode="auto">
          <a:xfrm>
            <a:off x="457200" y="8686800"/>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000"/>
            </a:lvl1pPr>
          </a:lstStyle>
          <a:p>
            <a:r>
              <a:rPr lang="en-US"/>
              <a:t>Polaris Applied Sciences, Inc.</a:t>
            </a:r>
          </a:p>
        </p:txBody>
      </p:sp>
      <p:sp>
        <p:nvSpPr>
          <p:cNvPr id="119813" name="Rectangle 5"/>
          <p:cNvSpPr>
            <a:spLocks noGrp="1" noChangeArrowheads="1"/>
          </p:cNvSpPr>
          <p:nvPr>
            <p:ph type="sldNum" sz="quarter" idx="3"/>
          </p:nvPr>
        </p:nvSpPr>
        <p:spPr bwMode="auto">
          <a:xfrm>
            <a:off x="3581400" y="8610600"/>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000"/>
            </a:lvl1pPr>
          </a:lstStyle>
          <a:p>
            <a:fld id="{0BDB86F3-9F89-4B9E-8790-4DA50306A0A2}" type="slidenum">
              <a:rPr lang="en-US"/>
              <a:pPr/>
              <a:t>‹#›</a:t>
            </a:fld>
            <a:endParaRPr lang="en-US"/>
          </a:p>
        </p:txBody>
      </p:sp>
    </p:spTree>
    <p:extLst>
      <p:ext uri="{BB962C8B-B14F-4D97-AF65-F5344CB8AC3E}">
        <p14:creationId xmlns:p14="http://schemas.microsoft.com/office/powerpoint/2010/main" val="3372725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12288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12288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p:spPr>
      </p:sp>
      <p:sp>
        <p:nvSpPr>
          <p:cNvPr id="12288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12288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66281E2-BE61-41DE-B28B-C1FB4A861EF2}" type="slidenum">
              <a:rPr lang="en-US"/>
              <a:pPr/>
              <a:t>‹#›</a:t>
            </a:fld>
            <a:endParaRPr lang="en-US"/>
          </a:p>
        </p:txBody>
      </p:sp>
    </p:spTree>
    <p:extLst>
      <p:ext uri="{BB962C8B-B14F-4D97-AF65-F5344CB8AC3E}">
        <p14:creationId xmlns:p14="http://schemas.microsoft.com/office/powerpoint/2010/main" val="2823898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BAE608-5225-4FB6-B574-42A4229E2768}" type="slidenum">
              <a:rPr lang="en-US"/>
              <a:pPr/>
              <a:t>1</a:t>
            </a:fld>
            <a:endParaRPr lang="en-US"/>
          </a:p>
        </p:txBody>
      </p:sp>
      <p:sp>
        <p:nvSpPr>
          <p:cNvPr id="124930" name="Rectangle 2"/>
          <p:cNvSpPr>
            <a:spLocks noGrp="1" noRot="1" noChangeAspect="1" noChangeArrowheads="1" noTextEdit="1"/>
          </p:cNvSpPr>
          <p:nvPr>
            <p:ph type="sldImg"/>
          </p:nvPr>
        </p:nvSpPr>
        <p:spPr>
          <a:xfrm>
            <a:off x="457200" y="720725"/>
            <a:ext cx="6400800" cy="3600450"/>
          </a:xfrm>
          <a:ln/>
        </p:spPr>
      </p:sp>
      <p:sp>
        <p:nvSpPr>
          <p:cNvPr id="1249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281E2-BE61-41DE-B28B-C1FB4A861EF2}" type="slidenum">
              <a:rPr lang="en-US" smtClean="0"/>
              <a:pPr/>
              <a:t>9</a:t>
            </a:fld>
            <a:endParaRPr lang="en-US"/>
          </a:p>
        </p:txBody>
      </p:sp>
    </p:spTree>
    <p:extLst>
      <p:ext uri="{BB962C8B-B14F-4D97-AF65-F5344CB8AC3E}">
        <p14:creationId xmlns:p14="http://schemas.microsoft.com/office/powerpoint/2010/main" val="114481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6281E2-BE61-41DE-B28B-C1FB4A861EF2}" type="slidenum">
              <a:rPr lang="en-US" smtClean="0"/>
              <a:pPr/>
              <a:t>10</a:t>
            </a:fld>
            <a:endParaRPr lang="en-US"/>
          </a:p>
        </p:txBody>
      </p:sp>
    </p:spTree>
    <p:extLst>
      <p:ext uri="{BB962C8B-B14F-4D97-AF65-F5344CB8AC3E}">
        <p14:creationId xmlns:p14="http://schemas.microsoft.com/office/powerpoint/2010/main" val="290322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66281E2-BE61-41DE-B28B-C1FB4A861EF2}" type="slidenum">
              <a:rPr lang="en-US" smtClean="0"/>
              <a:pPr/>
              <a:t>15</a:t>
            </a:fld>
            <a:endParaRPr lang="en-US"/>
          </a:p>
        </p:txBody>
      </p:sp>
    </p:spTree>
    <p:extLst>
      <p:ext uri="{BB962C8B-B14F-4D97-AF65-F5344CB8AC3E}">
        <p14:creationId xmlns:p14="http://schemas.microsoft.com/office/powerpoint/2010/main" val="115531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T" dirty="0"/>
          </a:p>
        </p:txBody>
      </p:sp>
      <p:sp>
        <p:nvSpPr>
          <p:cNvPr id="4" name="Slide Number Placeholder 3"/>
          <p:cNvSpPr>
            <a:spLocks noGrp="1"/>
          </p:cNvSpPr>
          <p:nvPr>
            <p:ph type="sldNum" sz="quarter" idx="5"/>
          </p:nvPr>
        </p:nvSpPr>
        <p:spPr/>
        <p:txBody>
          <a:bodyPr/>
          <a:lstStyle/>
          <a:p>
            <a:fld id="{066281E2-BE61-41DE-B28B-C1FB4A861EF2}" type="slidenum">
              <a:rPr lang="en-US" smtClean="0"/>
              <a:pPr/>
              <a:t>18</a:t>
            </a:fld>
            <a:endParaRPr lang="en-US"/>
          </a:p>
        </p:txBody>
      </p:sp>
    </p:spTree>
    <p:extLst>
      <p:ext uri="{BB962C8B-B14F-4D97-AF65-F5344CB8AC3E}">
        <p14:creationId xmlns:p14="http://schemas.microsoft.com/office/powerpoint/2010/main" val="3669266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66281E2-BE61-41DE-B28B-C1FB4A861EF2}" type="slidenum">
              <a:rPr lang="en-US" smtClean="0"/>
              <a:pPr/>
              <a:t>24</a:t>
            </a:fld>
            <a:endParaRPr lang="en-US"/>
          </a:p>
        </p:txBody>
      </p:sp>
    </p:spTree>
    <p:extLst>
      <p:ext uri="{BB962C8B-B14F-4D97-AF65-F5344CB8AC3E}">
        <p14:creationId xmlns:p14="http://schemas.microsoft.com/office/powerpoint/2010/main" val="873541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66281E2-BE61-41DE-B28B-C1FB4A861EF2}" type="slidenum">
              <a:rPr lang="en-US" smtClean="0"/>
              <a:pPr/>
              <a:t>25</a:t>
            </a:fld>
            <a:endParaRPr lang="en-US"/>
          </a:p>
        </p:txBody>
      </p:sp>
    </p:spTree>
    <p:extLst>
      <p:ext uri="{BB962C8B-B14F-4D97-AF65-F5344CB8AC3E}">
        <p14:creationId xmlns:p14="http://schemas.microsoft.com/office/powerpoint/2010/main" val="391172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review and assessment of the existing national program will help to identify gaps and priorities for the response program development. Personnel</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n country, and/or supplemented with international expertise, must take a honest look into areas that are not developed or are ambiguous.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Gaps can be readily identified using assessment tools, such as the ARPEL RETOS tool (National scope) and/or the IMO assessment guide and checklist, which also provide guidance on how to address missing or incomplete elements in preparedness.</a:t>
            </a:r>
            <a:endParaRPr lang="en-US" dirty="0"/>
          </a:p>
        </p:txBody>
      </p:sp>
      <p:sp>
        <p:nvSpPr>
          <p:cNvPr id="4" name="Slide Number Placeholder 3"/>
          <p:cNvSpPr>
            <a:spLocks noGrp="1"/>
          </p:cNvSpPr>
          <p:nvPr>
            <p:ph type="sldNum" sz="quarter" idx="10"/>
          </p:nvPr>
        </p:nvSpPr>
        <p:spPr/>
        <p:txBody>
          <a:bodyPr/>
          <a:lstStyle/>
          <a:p>
            <a:fld id="{B6B2B6CC-2C8F-4D17-B85B-76FC72CD18E3}" type="slidenum">
              <a:rPr lang="en-US" smtClean="0"/>
              <a:t>31</a:t>
            </a:fld>
            <a:endParaRPr lang="en-US"/>
          </a:p>
        </p:txBody>
      </p:sp>
    </p:spTree>
    <p:extLst>
      <p:ext uri="{BB962C8B-B14F-4D97-AF65-F5344CB8AC3E}">
        <p14:creationId xmlns:p14="http://schemas.microsoft.com/office/powerpoint/2010/main" val="322556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0BEA653-89DC-42C3-8D41-87333405D82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069D2F-CE6C-46CF-B114-45C9C8C5C3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232AD-577F-414E-8CF0-1AD9B7C383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op half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665844-8E6A-40BA-9045-8D2E38C83783}"/>
              </a:ext>
            </a:extLst>
          </p:cNvPr>
          <p:cNvSpPr>
            <a:spLocks noGrp="1"/>
          </p:cNvSpPr>
          <p:nvPr>
            <p:ph type="title" hasCustomPrompt="1"/>
          </p:nvPr>
        </p:nvSpPr>
        <p:spPr>
          <a:xfrm>
            <a:off x="838200" y="4641178"/>
            <a:ext cx="10515600" cy="823232"/>
          </a:xfrm>
          <a:prstGeom prst="rect">
            <a:avLst/>
          </a:prstGeom>
        </p:spPr>
        <p:txBody>
          <a:bodyPr vert="horz" lIns="91440" tIns="45720" rIns="91440" bIns="45720" rtlCol="0" anchor="b">
            <a:noAutofit/>
          </a:bodyPr>
          <a:lstStyle>
            <a:lvl1pPr algn="ctr">
              <a:defRPr lang="en-IN" sz="3600" b="0" cap="all"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TITLE HERE</a:t>
            </a:r>
          </a:p>
        </p:txBody>
      </p:sp>
      <p:sp>
        <p:nvSpPr>
          <p:cNvPr id="7" name="Text Placeholder 2">
            <a:extLst>
              <a:ext uri="{FF2B5EF4-FFF2-40B4-BE49-F238E27FC236}">
                <a16:creationId xmlns:a16="http://schemas.microsoft.com/office/drawing/2014/main" id="{1BA6E839-F352-4C17-BD65-3BF1CE127885}"/>
              </a:ext>
            </a:extLst>
          </p:cNvPr>
          <p:cNvSpPr>
            <a:spLocks noGrp="1"/>
          </p:cNvSpPr>
          <p:nvPr>
            <p:ph type="body" idx="1" hasCustomPrompt="1"/>
          </p:nvPr>
        </p:nvSpPr>
        <p:spPr>
          <a:xfrm>
            <a:off x="1426191" y="5630928"/>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sp>
        <p:nvSpPr>
          <p:cNvPr id="9" name="Picture Placeholder 13">
            <a:extLst>
              <a:ext uri="{FF2B5EF4-FFF2-40B4-BE49-F238E27FC236}">
                <a16:creationId xmlns:a16="http://schemas.microsoft.com/office/drawing/2014/main" id="{EBC5C12F-D191-43D4-A4FB-19915179B9B2}"/>
              </a:ext>
            </a:extLst>
          </p:cNvPr>
          <p:cNvSpPr>
            <a:spLocks noGrp="1"/>
          </p:cNvSpPr>
          <p:nvPr>
            <p:ph type="pic" sz="quarter" idx="13"/>
          </p:nvPr>
        </p:nvSpPr>
        <p:spPr>
          <a:xfrm>
            <a:off x="0" y="-1"/>
            <a:ext cx="12192000" cy="4585899"/>
          </a:xfrm>
          <a:prstGeom prst="rect">
            <a:avLst/>
          </a:prstGeom>
          <a:solidFill>
            <a:schemeClr val="bg1">
              <a:lumMod val="85000"/>
            </a:schemeClr>
          </a:solidFill>
        </p:spPr>
        <p:txBody>
          <a:bodyPr anchor="ctr">
            <a:normAutofit/>
          </a:bodyPr>
          <a:lstStyle>
            <a:lvl1pPr marL="0" indent="0" algn="ctr">
              <a:buNone/>
              <a:defRPr sz="2000"/>
            </a:lvl1pPr>
          </a:lstStyle>
          <a:p>
            <a:r>
              <a:rPr lang="en-US" noProof="0"/>
              <a:t>Click icon to add picture</a:t>
            </a:r>
            <a:endParaRPr lang="en-US" noProof="0" dirty="0"/>
          </a:p>
        </p:txBody>
      </p:sp>
      <p:pic>
        <p:nvPicPr>
          <p:cNvPr id="18" name="Picture 17" descr="Logo&#10;&#10;Description automatically generated with medium confidence">
            <a:extLst>
              <a:ext uri="{FF2B5EF4-FFF2-40B4-BE49-F238E27FC236}">
                <a16:creationId xmlns:a16="http://schemas.microsoft.com/office/drawing/2014/main" id="{E06EAD46-73CD-446D-841E-D7B11E7C23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5719899"/>
            <a:ext cx="720000" cy="778100"/>
          </a:xfrm>
          <a:prstGeom prst="rect">
            <a:avLst/>
          </a:prstGeom>
        </p:spPr>
      </p:pic>
      <p:cxnSp>
        <p:nvCxnSpPr>
          <p:cNvPr id="10" name="Straight Connector 9">
            <a:extLst>
              <a:ext uri="{FF2B5EF4-FFF2-40B4-BE49-F238E27FC236}">
                <a16:creationId xmlns:a16="http://schemas.microsoft.com/office/drawing/2014/main" id="{852611D9-6994-437F-B372-AB101B1F17B9}"/>
              </a:ext>
            </a:extLst>
          </p:cNvPr>
          <p:cNvCxnSpPr>
            <a:cxnSpLocks/>
          </p:cNvCxnSpPr>
          <p:nvPr userDrawn="1"/>
        </p:nvCxnSpPr>
        <p:spPr>
          <a:xfrm>
            <a:off x="5351689" y="464117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08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 Top half photo">
    <p:spTree>
      <p:nvGrpSpPr>
        <p:cNvPr id="1" name=""/>
        <p:cNvGrpSpPr/>
        <p:nvPr/>
      </p:nvGrpSpPr>
      <p:grpSpPr>
        <a:xfrm>
          <a:off x="0" y="0"/>
          <a:ext cx="0" cy="0"/>
          <a:chOff x="0" y="0"/>
          <a:chExt cx="0" cy="0"/>
        </a:xfrm>
      </p:grpSpPr>
      <p:pic>
        <p:nvPicPr>
          <p:cNvPr id="5" name="Picture 4" descr="A picture containing water, outdoor, sky, boat&#10;&#10;Description automatically generated">
            <a:extLst>
              <a:ext uri="{FF2B5EF4-FFF2-40B4-BE49-F238E27FC236}">
                <a16:creationId xmlns:a16="http://schemas.microsoft.com/office/drawing/2014/main" id="{6E528D68-6804-4C4E-8132-9025FE5306B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a:stretch/>
        </p:blipFill>
        <p:spPr>
          <a:xfrm>
            <a:off x="0" y="0"/>
            <a:ext cx="12192000" cy="4641177"/>
          </a:xfrm>
          <a:prstGeom prst="rect">
            <a:avLst/>
          </a:prstGeom>
        </p:spPr>
      </p:pic>
      <p:sp>
        <p:nvSpPr>
          <p:cNvPr id="6" name="Title 1">
            <a:extLst>
              <a:ext uri="{FF2B5EF4-FFF2-40B4-BE49-F238E27FC236}">
                <a16:creationId xmlns:a16="http://schemas.microsoft.com/office/drawing/2014/main" id="{24665844-8E6A-40BA-9045-8D2E38C83783}"/>
              </a:ext>
            </a:extLst>
          </p:cNvPr>
          <p:cNvSpPr>
            <a:spLocks noGrp="1"/>
          </p:cNvSpPr>
          <p:nvPr>
            <p:ph type="title" hasCustomPrompt="1"/>
          </p:nvPr>
        </p:nvSpPr>
        <p:spPr>
          <a:xfrm>
            <a:off x="838200" y="4641178"/>
            <a:ext cx="10515600" cy="823232"/>
          </a:xfrm>
          <a:prstGeom prst="rect">
            <a:avLst/>
          </a:prstGeom>
        </p:spPr>
        <p:txBody>
          <a:bodyPr vert="horz" lIns="91440" tIns="45720" rIns="91440" bIns="45720" rtlCol="0" anchor="b">
            <a:noAutofit/>
          </a:bodyPr>
          <a:lstStyle>
            <a:lvl1pPr algn="ctr">
              <a:defRPr lang="en-IN" sz="3600" b="0" cap="all"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TITLE HERE</a:t>
            </a:r>
          </a:p>
        </p:txBody>
      </p:sp>
      <p:sp>
        <p:nvSpPr>
          <p:cNvPr id="7" name="Text Placeholder 2">
            <a:extLst>
              <a:ext uri="{FF2B5EF4-FFF2-40B4-BE49-F238E27FC236}">
                <a16:creationId xmlns:a16="http://schemas.microsoft.com/office/drawing/2014/main" id="{1BA6E839-F352-4C17-BD65-3BF1CE127885}"/>
              </a:ext>
            </a:extLst>
          </p:cNvPr>
          <p:cNvSpPr>
            <a:spLocks noGrp="1"/>
          </p:cNvSpPr>
          <p:nvPr>
            <p:ph type="body" idx="1" hasCustomPrompt="1"/>
          </p:nvPr>
        </p:nvSpPr>
        <p:spPr>
          <a:xfrm>
            <a:off x="1426191" y="5630928"/>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pic>
        <p:nvPicPr>
          <p:cNvPr id="18" name="Picture 17" descr="Logo&#10;&#10;Description automatically generated with medium confidence">
            <a:extLst>
              <a:ext uri="{FF2B5EF4-FFF2-40B4-BE49-F238E27FC236}">
                <a16:creationId xmlns:a16="http://schemas.microsoft.com/office/drawing/2014/main" id="{E06EAD46-73CD-446D-841E-D7B11E7C23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0" y="5719899"/>
            <a:ext cx="720000" cy="778100"/>
          </a:xfrm>
          <a:prstGeom prst="rect">
            <a:avLst/>
          </a:prstGeom>
        </p:spPr>
      </p:pic>
      <p:cxnSp>
        <p:nvCxnSpPr>
          <p:cNvPr id="10" name="Straight Connector 9">
            <a:extLst>
              <a:ext uri="{FF2B5EF4-FFF2-40B4-BE49-F238E27FC236}">
                <a16:creationId xmlns:a16="http://schemas.microsoft.com/office/drawing/2014/main" id="{852611D9-6994-437F-B372-AB101B1F17B9}"/>
              </a:ext>
            </a:extLst>
          </p:cNvPr>
          <p:cNvCxnSpPr>
            <a:cxnSpLocks/>
          </p:cNvCxnSpPr>
          <p:nvPr userDrawn="1"/>
        </p:nvCxnSpPr>
        <p:spPr>
          <a:xfrm>
            <a:off x="5351689" y="464117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665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 Top half photo">
    <p:spTree>
      <p:nvGrpSpPr>
        <p:cNvPr id="1" name=""/>
        <p:cNvGrpSpPr/>
        <p:nvPr/>
      </p:nvGrpSpPr>
      <p:grpSpPr>
        <a:xfrm>
          <a:off x="0" y="0"/>
          <a:ext cx="0" cy="0"/>
          <a:chOff x="0" y="0"/>
          <a:chExt cx="0" cy="0"/>
        </a:xfrm>
      </p:grpSpPr>
      <p:pic>
        <p:nvPicPr>
          <p:cNvPr id="3" name="Picture 2" descr="A picture containing sky, outdoor, water, nature&#10;&#10;Description automatically generated">
            <a:extLst>
              <a:ext uri="{FF2B5EF4-FFF2-40B4-BE49-F238E27FC236}">
                <a16:creationId xmlns:a16="http://schemas.microsoft.com/office/drawing/2014/main" id="{51A3329A-8858-42C4-AD0C-5B94228A56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3200" cy="4641177"/>
          </a:xfrm>
          <a:prstGeom prst="rect">
            <a:avLst/>
          </a:prstGeom>
        </p:spPr>
      </p:pic>
      <p:sp>
        <p:nvSpPr>
          <p:cNvPr id="6" name="Title 1">
            <a:extLst>
              <a:ext uri="{FF2B5EF4-FFF2-40B4-BE49-F238E27FC236}">
                <a16:creationId xmlns:a16="http://schemas.microsoft.com/office/drawing/2014/main" id="{24665844-8E6A-40BA-9045-8D2E38C83783}"/>
              </a:ext>
            </a:extLst>
          </p:cNvPr>
          <p:cNvSpPr>
            <a:spLocks noGrp="1"/>
          </p:cNvSpPr>
          <p:nvPr>
            <p:ph type="title" hasCustomPrompt="1"/>
          </p:nvPr>
        </p:nvSpPr>
        <p:spPr>
          <a:xfrm>
            <a:off x="838200" y="4641178"/>
            <a:ext cx="10515600" cy="823232"/>
          </a:xfrm>
          <a:prstGeom prst="rect">
            <a:avLst/>
          </a:prstGeom>
        </p:spPr>
        <p:txBody>
          <a:bodyPr vert="horz" lIns="91440" tIns="45720" rIns="91440" bIns="45720" rtlCol="0" anchor="b">
            <a:noAutofit/>
          </a:bodyPr>
          <a:lstStyle>
            <a:lvl1pPr algn="ctr">
              <a:defRPr lang="en-IN" sz="3600" b="0" cap="all"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TITLE HERE</a:t>
            </a:r>
          </a:p>
        </p:txBody>
      </p:sp>
      <p:sp>
        <p:nvSpPr>
          <p:cNvPr id="7" name="Text Placeholder 2">
            <a:extLst>
              <a:ext uri="{FF2B5EF4-FFF2-40B4-BE49-F238E27FC236}">
                <a16:creationId xmlns:a16="http://schemas.microsoft.com/office/drawing/2014/main" id="{1BA6E839-F352-4C17-BD65-3BF1CE127885}"/>
              </a:ext>
            </a:extLst>
          </p:cNvPr>
          <p:cNvSpPr>
            <a:spLocks noGrp="1"/>
          </p:cNvSpPr>
          <p:nvPr>
            <p:ph type="body" idx="1" hasCustomPrompt="1"/>
          </p:nvPr>
        </p:nvSpPr>
        <p:spPr>
          <a:xfrm>
            <a:off x="1426191" y="5630928"/>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pic>
        <p:nvPicPr>
          <p:cNvPr id="18" name="Picture 17" descr="Logo&#10;&#10;Description automatically generated with medium confidence">
            <a:extLst>
              <a:ext uri="{FF2B5EF4-FFF2-40B4-BE49-F238E27FC236}">
                <a16:creationId xmlns:a16="http://schemas.microsoft.com/office/drawing/2014/main" id="{E06EAD46-73CD-446D-841E-D7B11E7C23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0" y="5719899"/>
            <a:ext cx="720000" cy="778100"/>
          </a:xfrm>
          <a:prstGeom prst="rect">
            <a:avLst/>
          </a:prstGeom>
        </p:spPr>
      </p:pic>
      <p:cxnSp>
        <p:nvCxnSpPr>
          <p:cNvPr id="10" name="Straight Connector 9">
            <a:extLst>
              <a:ext uri="{FF2B5EF4-FFF2-40B4-BE49-F238E27FC236}">
                <a16:creationId xmlns:a16="http://schemas.microsoft.com/office/drawing/2014/main" id="{852611D9-6994-437F-B372-AB101B1F17B9}"/>
              </a:ext>
            </a:extLst>
          </p:cNvPr>
          <p:cNvCxnSpPr>
            <a:cxnSpLocks/>
          </p:cNvCxnSpPr>
          <p:nvPr userDrawn="1"/>
        </p:nvCxnSpPr>
        <p:spPr>
          <a:xfrm>
            <a:off x="5351689" y="464117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344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 Top half photo">
    <p:spTree>
      <p:nvGrpSpPr>
        <p:cNvPr id="1" name=""/>
        <p:cNvGrpSpPr/>
        <p:nvPr/>
      </p:nvGrpSpPr>
      <p:grpSpPr>
        <a:xfrm>
          <a:off x="0" y="0"/>
          <a:ext cx="0" cy="0"/>
          <a:chOff x="0" y="0"/>
          <a:chExt cx="0" cy="0"/>
        </a:xfrm>
      </p:grpSpPr>
      <p:pic>
        <p:nvPicPr>
          <p:cNvPr id="4" name="Picture 3" descr="A picture containing boat, outdoor&#10;&#10;Description automatically generated">
            <a:extLst>
              <a:ext uri="{FF2B5EF4-FFF2-40B4-BE49-F238E27FC236}">
                <a16:creationId xmlns:a16="http://schemas.microsoft.com/office/drawing/2014/main" id="{5229DB10-F31B-44C7-A7E7-314AC67997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4641177"/>
          </a:xfrm>
          <a:prstGeom prst="rect">
            <a:avLst/>
          </a:prstGeom>
        </p:spPr>
      </p:pic>
      <p:sp>
        <p:nvSpPr>
          <p:cNvPr id="6" name="Title 1">
            <a:extLst>
              <a:ext uri="{FF2B5EF4-FFF2-40B4-BE49-F238E27FC236}">
                <a16:creationId xmlns:a16="http://schemas.microsoft.com/office/drawing/2014/main" id="{24665844-8E6A-40BA-9045-8D2E38C83783}"/>
              </a:ext>
            </a:extLst>
          </p:cNvPr>
          <p:cNvSpPr>
            <a:spLocks noGrp="1"/>
          </p:cNvSpPr>
          <p:nvPr>
            <p:ph type="title" hasCustomPrompt="1"/>
          </p:nvPr>
        </p:nvSpPr>
        <p:spPr>
          <a:xfrm>
            <a:off x="838200" y="4641178"/>
            <a:ext cx="10515600" cy="823232"/>
          </a:xfrm>
          <a:prstGeom prst="rect">
            <a:avLst/>
          </a:prstGeom>
        </p:spPr>
        <p:txBody>
          <a:bodyPr vert="horz" lIns="91440" tIns="45720" rIns="91440" bIns="45720" rtlCol="0" anchor="b">
            <a:noAutofit/>
          </a:bodyPr>
          <a:lstStyle>
            <a:lvl1pPr algn="ctr">
              <a:defRPr lang="en-IN" sz="3600" b="0" cap="all"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TITLE HERE</a:t>
            </a:r>
          </a:p>
        </p:txBody>
      </p:sp>
      <p:sp>
        <p:nvSpPr>
          <p:cNvPr id="7" name="Text Placeholder 2">
            <a:extLst>
              <a:ext uri="{FF2B5EF4-FFF2-40B4-BE49-F238E27FC236}">
                <a16:creationId xmlns:a16="http://schemas.microsoft.com/office/drawing/2014/main" id="{1BA6E839-F352-4C17-BD65-3BF1CE127885}"/>
              </a:ext>
            </a:extLst>
          </p:cNvPr>
          <p:cNvSpPr>
            <a:spLocks noGrp="1"/>
          </p:cNvSpPr>
          <p:nvPr>
            <p:ph type="body" idx="1" hasCustomPrompt="1"/>
          </p:nvPr>
        </p:nvSpPr>
        <p:spPr>
          <a:xfrm>
            <a:off x="1426191" y="5630928"/>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pic>
        <p:nvPicPr>
          <p:cNvPr id="18" name="Picture 17" descr="Logo&#10;&#10;Description automatically generated with medium confidence">
            <a:extLst>
              <a:ext uri="{FF2B5EF4-FFF2-40B4-BE49-F238E27FC236}">
                <a16:creationId xmlns:a16="http://schemas.microsoft.com/office/drawing/2014/main" id="{E06EAD46-73CD-446D-841E-D7B11E7C23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0" y="5719899"/>
            <a:ext cx="720000" cy="778100"/>
          </a:xfrm>
          <a:prstGeom prst="rect">
            <a:avLst/>
          </a:prstGeom>
        </p:spPr>
      </p:pic>
      <p:cxnSp>
        <p:nvCxnSpPr>
          <p:cNvPr id="10" name="Straight Connector 9">
            <a:extLst>
              <a:ext uri="{FF2B5EF4-FFF2-40B4-BE49-F238E27FC236}">
                <a16:creationId xmlns:a16="http://schemas.microsoft.com/office/drawing/2014/main" id="{852611D9-6994-437F-B372-AB101B1F17B9}"/>
              </a:ext>
            </a:extLst>
          </p:cNvPr>
          <p:cNvCxnSpPr>
            <a:cxnSpLocks/>
          </p:cNvCxnSpPr>
          <p:nvPr userDrawn="1"/>
        </p:nvCxnSpPr>
        <p:spPr>
          <a:xfrm>
            <a:off x="5351689" y="464117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653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 Top half photo">
    <p:spTree>
      <p:nvGrpSpPr>
        <p:cNvPr id="1" name=""/>
        <p:cNvGrpSpPr/>
        <p:nvPr/>
      </p:nvGrpSpPr>
      <p:grpSpPr>
        <a:xfrm>
          <a:off x="0" y="0"/>
          <a:ext cx="0" cy="0"/>
          <a:chOff x="0" y="0"/>
          <a:chExt cx="0" cy="0"/>
        </a:xfrm>
      </p:grpSpPr>
      <p:pic>
        <p:nvPicPr>
          <p:cNvPr id="3" name="Picture 2" descr="A picture containing outdoor, sky, water, ground&#10;&#10;Description automatically generated">
            <a:extLst>
              <a:ext uri="{FF2B5EF4-FFF2-40B4-BE49-F238E27FC236}">
                <a16:creationId xmlns:a16="http://schemas.microsoft.com/office/drawing/2014/main" id="{B2C3365B-AA23-47ED-ACC4-2AE8D15C57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206478" cy="4641178"/>
          </a:xfrm>
          <a:prstGeom prst="rect">
            <a:avLst/>
          </a:prstGeom>
        </p:spPr>
      </p:pic>
      <p:sp>
        <p:nvSpPr>
          <p:cNvPr id="6" name="Title 1">
            <a:extLst>
              <a:ext uri="{FF2B5EF4-FFF2-40B4-BE49-F238E27FC236}">
                <a16:creationId xmlns:a16="http://schemas.microsoft.com/office/drawing/2014/main" id="{24665844-8E6A-40BA-9045-8D2E38C83783}"/>
              </a:ext>
            </a:extLst>
          </p:cNvPr>
          <p:cNvSpPr>
            <a:spLocks noGrp="1"/>
          </p:cNvSpPr>
          <p:nvPr>
            <p:ph type="title" hasCustomPrompt="1"/>
          </p:nvPr>
        </p:nvSpPr>
        <p:spPr>
          <a:xfrm>
            <a:off x="838200" y="4641178"/>
            <a:ext cx="10515600" cy="823232"/>
          </a:xfrm>
          <a:prstGeom prst="rect">
            <a:avLst/>
          </a:prstGeom>
        </p:spPr>
        <p:txBody>
          <a:bodyPr vert="horz" lIns="91440" tIns="45720" rIns="91440" bIns="45720" rtlCol="0" anchor="b">
            <a:noAutofit/>
          </a:bodyPr>
          <a:lstStyle>
            <a:lvl1pPr algn="ctr">
              <a:defRPr lang="en-IN" sz="3600" b="0" cap="all"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TITLE HERE</a:t>
            </a:r>
          </a:p>
        </p:txBody>
      </p:sp>
      <p:sp>
        <p:nvSpPr>
          <p:cNvPr id="7" name="Text Placeholder 2">
            <a:extLst>
              <a:ext uri="{FF2B5EF4-FFF2-40B4-BE49-F238E27FC236}">
                <a16:creationId xmlns:a16="http://schemas.microsoft.com/office/drawing/2014/main" id="{1BA6E839-F352-4C17-BD65-3BF1CE127885}"/>
              </a:ext>
            </a:extLst>
          </p:cNvPr>
          <p:cNvSpPr>
            <a:spLocks noGrp="1"/>
          </p:cNvSpPr>
          <p:nvPr>
            <p:ph type="body" idx="1" hasCustomPrompt="1"/>
          </p:nvPr>
        </p:nvSpPr>
        <p:spPr>
          <a:xfrm>
            <a:off x="1426191" y="5630928"/>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pic>
        <p:nvPicPr>
          <p:cNvPr id="18" name="Picture 17" descr="Logo&#10;&#10;Description automatically generated with medium confidence">
            <a:extLst>
              <a:ext uri="{FF2B5EF4-FFF2-40B4-BE49-F238E27FC236}">
                <a16:creationId xmlns:a16="http://schemas.microsoft.com/office/drawing/2014/main" id="{E06EAD46-73CD-446D-841E-D7B11E7C23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0" y="5719899"/>
            <a:ext cx="720000" cy="778100"/>
          </a:xfrm>
          <a:prstGeom prst="rect">
            <a:avLst/>
          </a:prstGeom>
        </p:spPr>
      </p:pic>
      <p:cxnSp>
        <p:nvCxnSpPr>
          <p:cNvPr id="10" name="Straight Connector 9">
            <a:extLst>
              <a:ext uri="{FF2B5EF4-FFF2-40B4-BE49-F238E27FC236}">
                <a16:creationId xmlns:a16="http://schemas.microsoft.com/office/drawing/2014/main" id="{852611D9-6994-437F-B372-AB101B1F17B9}"/>
              </a:ext>
            </a:extLst>
          </p:cNvPr>
          <p:cNvCxnSpPr>
            <a:cxnSpLocks/>
          </p:cNvCxnSpPr>
          <p:nvPr userDrawn="1"/>
        </p:nvCxnSpPr>
        <p:spPr>
          <a:xfrm>
            <a:off x="5351689" y="464117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449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 Top half photo">
    <p:spTree>
      <p:nvGrpSpPr>
        <p:cNvPr id="1" name=""/>
        <p:cNvGrpSpPr/>
        <p:nvPr/>
      </p:nvGrpSpPr>
      <p:grpSpPr>
        <a:xfrm>
          <a:off x="0" y="0"/>
          <a:ext cx="0" cy="0"/>
          <a:chOff x="0" y="0"/>
          <a:chExt cx="0" cy="0"/>
        </a:xfrm>
      </p:grpSpPr>
      <p:pic>
        <p:nvPicPr>
          <p:cNvPr id="4" name="Picture 3" descr="A picture containing sky, outdoor, day, sandy&#10;&#10;Description automatically generated">
            <a:extLst>
              <a:ext uri="{FF2B5EF4-FFF2-40B4-BE49-F238E27FC236}">
                <a16:creationId xmlns:a16="http://schemas.microsoft.com/office/drawing/2014/main" id="{23E0FDAE-FFAB-461D-BB4C-CA467D5296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4640239"/>
          </a:xfrm>
          <a:prstGeom prst="rect">
            <a:avLst/>
          </a:prstGeom>
        </p:spPr>
      </p:pic>
      <p:sp>
        <p:nvSpPr>
          <p:cNvPr id="6" name="Title 1">
            <a:extLst>
              <a:ext uri="{FF2B5EF4-FFF2-40B4-BE49-F238E27FC236}">
                <a16:creationId xmlns:a16="http://schemas.microsoft.com/office/drawing/2014/main" id="{24665844-8E6A-40BA-9045-8D2E38C83783}"/>
              </a:ext>
            </a:extLst>
          </p:cNvPr>
          <p:cNvSpPr>
            <a:spLocks noGrp="1"/>
          </p:cNvSpPr>
          <p:nvPr>
            <p:ph type="title" hasCustomPrompt="1"/>
          </p:nvPr>
        </p:nvSpPr>
        <p:spPr>
          <a:xfrm>
            <a:off x="838200" y="4641178"/>
            <a:ext cx="10515600" cy="823232"/>
          </a:xfrm>
          <a:prstGeom prst="rect">
            <a:avLst/>
          </a:prstGeom>
        </p:spPr>
        <p:txBody>
          <a:bodyPr vert="horz" lIns="91440" tIns="45720" rIns="91440" bIns="45720" rtlCol="0" anchor="b">
            <a:noAutofit/>
          </a:bodyPr>
          <a:lstStyle>
            <a:lvl1pPr algn="ctr">
              <a:defRPr lang="en-IN" sz="3600" b="0" cap="all"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TITLE HERE</a:t>
            </a:r>
          </a:p>
        </p:txBody>
      </p:sp>
      <p:sp>
        <p:nvSpPr>
          <p:cNvPr id="7" name="Text Placeholder 2">
            <a:extLst>
              <a:ext uri="{FF2B5EF4-FFF2-40B4-BE49-F238E27FC236}">
                <a16:creationId xmlns:a16="http://schemas.microsoft.com/office/drawing/2014/main" id="{1BA6E839-F352-4C17-BD65-3BF1CE127885}"/>
              </a:ext>
            </a:extLst>
          </p:cNvPr>
          <p:cNvSpPr>
            <a:spLocks noGrp="1"/>
          </p:cNvSpPr>
          <p:nvPr>
            <p:ph type="body" idx="1" hasCustomPrompt="1"/>
          </p:nvPr>
        </p:nvSpPr>
        <p:spPr>
          <a:xfrm>
            <a:off x="1426191" y="5630928"/>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pic>
        <p:nvPicPr>
          <p:cNvPr id="18" name="Picture 17" descr="Logo&#10;&#10;Description automatically generated with medium confidence">
            <a:extLst>
              <a:ext uri="{FF2B5EF4-FFF2-40B4-BE49-F238E27FC236}">
                <a16:creationId xmlns:a16="http://schemas.microsoft.com/office/drawing/2014/main" id="{E06EAD46-73CD-446D-841E-D7B11E7C23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0" y="5719899"/>
            <a:ext cx="720000" cy="778100"/>
          </a:xfrm>
          <a:prstGeom prst="rect">
            <a:avLst/>
          </a:prstGeom>
        </p:spPr>
      </p:pic>
      <p:cxnSp>
        <p:nvCxnSpPr>
          <p:cNvPr id="10" name="Straight Connector 9">
            <a:extLst>
              <a:ext uri="{FF2B5EF4-FFF2-40B4-BE49-F238E27FC236}">
                <a16:creationId xmlns:a16="http://schemas.microsoft.com/office/drawing/2014/main" id="{852611D9-6994-437F-B372-AB101B1F17B9}"/>
              </a:ext>
            </a:extLst>
          </p:cNvPr>
          <p:cNvCxnSpPr>
            <a:cxnSpLocks/>
          </p:cNvCxnSpPr>
          <p:nvPr userDrawn="1"/>
        </p:nvCxnSpPr>
        <p:spPr>
          <a:xfrm>
            <a:off x="5351689" y="464117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969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hoto Titl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75CD79B-6A37-481C-911D-C2B94B7D5FEE}"/>
              </a:ext>
            </a:extLst>
          </p:cNvPr>
          <p:cNvSpPr>
            <a:spLocks noGrp="1"/>
          </p:cNvSpPr>
          <p:nvPr>
            <p:ph type="pic" sz="quarter" idx="10"/>
          </p:nvPr>
        </p:nvSpPr>
        <p:spPr>
          <a:xfrm>
            <a:off x="0" y="0"/>
            <a:ext cx="12192000" cy="6858000"/>
          </a:xfrm>
          <a:custGeom>
            <a:avLst/>
            <a:gdLst>
              <a:gd name="connsiteX0" fmla="*/ 931175 w 12192000"/>
              <a:gd name="connsiteY0" fmla="*/ 5760000 h 6858000"/>
              <a:gd name="connsiteX1" fmla="*/ 908854 w 12192000"/>
              <a:gd name="connsiteY1" fmla="*/ 5760731 h 6858000"/>
              <a:gd name="connsiteX2" fmla="*/ 832833 w 12192000"/>
              <a:gd name="connsiteY2" fmla="*/ 5771846 h 6858000"/>
              <a:gd name="connsiteX3" fmla="*/ 728109 w 12192000"/>
              <a:gd name="connsiteY3" fmla="*/ 5802883 h 6858000"/>
              <a:gd name="connsiteX4" fmla="*/ 561268 w 12192000"/>
              <a:gd name="connsiteY4" fmla="*/ 5839243 h 6858000"/>
              <a:gd name="connsiteX5" fmla="*/ 557473 w 12192000"/>
              <a:gd name="connsiteY5" fmla="*/ 5839214 h 6858000"/>
              <a:gd name="connsiteX6" fmla="*/ 374011 w 12192000"/>
              <a:gd name="connsiteY6" fmla="*/ 5792009 h 6858000"/>
              <a:gd name="connsiteX7" fmla="*/ 360000 w 12192000"/>
              <a:gd name="connsiteY7" fmla="*/ 5785006 h 6858000"/>
              <a:gd name="connsiteX8" fmla="*/ 360000 w 12192000"/>
              <a:gd name="connsiteY8" fmla="*/ 6533747 h 6858000"/>
              <a:gd name="connsiteX9" fmla="*/ 946374 w 12192000"/>
              <a:gd name="connsiteY9" fmla="*/ 6533747 h 6858000"/>
              <a:gd name="connsiteX10" fmla="*/ 1062324 w 12192000"/>
              <a:gd name="connsiteY10" fmla="*/ 6468024 h 6858000"/>
              <a:gd name="connsiteX11" fmla="*/ 1078528 w 12192000"/>
              <a:gd name="connsiteY11" fmla="*/ 6404075 h 6858000"/>
              <a:gd name="connsiteX12" fmla="*/ 1079306 w 12192000"/>
              <a:gd name="connsiteY12" fmla="*/ 5813492 h 6858000"/>
              <a:gd name="connsiteX13" fmla="*/ 1079106 w 12192000"/>
              <a:gd name="connsiteY13" fmla="*/ 5810382 h 6858000"/>
              <a:gd name="connsiteX14" fmla="*/ 1079120 w 12192000"/>
              <a:gd name="connsiteY14" fmla="*/ 5810371 h 6858000"/>
              <a:gd name="connsiteX15" fmla="*/ 958826 w 12192000"/>
              <a:gd name="connsiteY15" fmla="*/ 5761112 h 6858000"/>
              <a:gd name="connsiteX16" fmla="*/ 931185 w 12192000"/>
              <a:gd name="connsiteY16" fmla="*/ 5760000 h 6858000"/>
              <a:gd name="connsiteX17" fmla="*/ 0 w 12192000"/>
              <a:gd name="connsiteY17" fmla="*/ 0 h 6858000"/>
              <a:gd name="connsiteX18" fmla="*/ 12192000 w 12192000"/>
              <a:gd name="connsiteY18" fmla="*/ 0 h 6858000"/>
              <a:gd name="connsiteX19" fmla="*/ 12192000 w 12192000"/>
              <a:gd name="connsiteY19" fmla="*/ 6858000 h 6858000"/>
              <a:gd name="connsiteX20" fmla="*/ 0 w 1219200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6858000">
                <a:moveTo>
                  <a:pt x="931175" y="5760000"/>
                </a:moveTo>
                <a:lnTo>
                  <a:pt x="908854" y="5760731"/>
                </a:lnTo>
                <a:cubicBezTo>
                  <a:pt x="885859" y="5762196"/>
                  <a:pt x="860775" y="5765873"/>
                  <a:pt x="832833" y="5771846"/>
                </a:cubicBezTo>
                <a:cubicBezTo>
                  <a:pt x="795607" y="5779811"/>
                  <a:pt x="761295" y="5791542"/>
                  <a:pt x="728109" y="5802883"/>
                </a:cubicBezTo>
                <a:cubicBezTo>
                  <a:pt x="673380" y="5821582"/>
                  <a:pt x="621681" y="5839243"/>
                  <a:pt x="561268" y="5839243"/>
                </a:cubicBezTo>
                <a:cubicBezTo>
                  <a:pt x="559998" y="5839243"/>
                  <a:pt x="558743" y="5839229"/>
                  <a:pt x="557473" y="5839214"/>
                </a:cubicBezTo>
                <a:cubicBezTo>
                  <a:pt x="487744" y="5838179"/>
                  <a:pt x="412303" y="5810045"/>
                  <a:pt x="374011" y="5792009"/>
                </a:cubicBezTo>
                <a:lnTo>
                  <a:pt x="360000" y="5785006"/>
                </a:lnTo>
                <a:lnTo>
                  <a:pt x="360000" y="6533747"/>
                </a:lnTo>
                <a:lnTo>
                  <a:pt x="946374" y="6533747"/>
                </a:lnTo>
                <a:cubicBezTo>
                  <a:pt x="1014421" y="6533747"/>
                  <a:pt x="1046986" y="6498007"/>
                  <a:pt x="1062324" y="6468024"/>
                </a:cubicBezTo>
                <a:cubicBezTo>
                  <a:pt x="1078340" y="6436699"/>
                  <a:pt x="1078528" y="6405431"/>
                  <a:pt x="1078528" y="6404075"/>
                </a:cubicBezTo>
                <a:cubicBezTo>
                  <a:pt x="1078528" y="6404075"/>
                  <a:pt x="1081236" y="5862023"/>
                  <a:pt x="1079306" y="5813492"/>
                </a:cubicBezTo>
                <a:lnTo>
                  <a:pt x="1079106" y="5810382"/>
                </a:lnTo>
                <a:lnTo>
                  <a:pt x="1079120" y="5810371"/>
                </a:lnTo>
                <a:cubicBezTo>
                  <a:pt x="1049160" y="5787923"/>
                  <a:pt x="1018880" y="5766194"/>
                  <a:pt x="958826" y="5761112"/>
                </a:cubicBezTo>
                <a:lnTo>
                  <a:pt x="931185" y="5760000"/>
                </a:lnTo>
                <a:close/>
                <a:moveTo>
                  <a:pt x="0" y="0"/>
                </a:moveTo>
                <a:lnTo>
                  <a:pt x="12192000" y="0"/>
                </a:lnTo>
                <a:lnTo>
                  <a:pt x="12192000" y="6858000"/>
                </a:lnTo>
                <a:lnTo>
                  <a:pt x="0" y="6858000"/>
                </a:lnTo>
                <a:close/>
              </a:path>
            </a:pathLst>
          </a:custGeom>
          <a:solidFill>
            <a:schemeClr val="bg1">
              <a:lumMod val="85000"/>
            </a:schemeClr>
          </a:solidFill>
        </p:spPr>
        <p:txBody>
          <a:bodyPr wrap="square">
            <a:noAutofit/>
          </a:bodyPr>
          <a:lstStyle/>
          <a:p>
            <a:endParaRPr lang="en-GB" dirty="0"/>
          </a:p>
        </p:txBody>
      </p:sp>
      <p:pic>
        <p:nvPicPr>
          <p:cNvPr id="7" name="Picture 6" descr="Logo, company name&#10;&#10;Description automatically generated">
            <a:extLst>
              <a:ext uri="{FF2B5EF4-FFF2-40B4-BE49-F238E27FC236}">
                <a16:creationId xmlns:a16="http://schemas.microsoft.com/office/drawing/2014/main" id="{F887FC8E-48FE-40F5-8743-441DBE4ECA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5760000"/>
            <a:ext cx="720000" cy="773308"/>
          </a:xfrm>
          <a:prstGeom prst="rect">
            <a:avLst/>
          </a:prstGeom>
        </p:spPr>
      </p:pic>
      <p:sp>
        <p:nvSpPr>
          <p:cNvPr id="10" name="Title 1">
            <a:extLst>
              <a:ext uri="{FF2B5EF4-FFF2-40B4-BE49-F238E27FC236}">
                <a16:creationId xmlns:a16="http://schemas.microsoft.com/office/drawing/2014/main" id="{A01E84CA-E8F1-4FF9-86CC-58F8C0F3A37C}"/>
              </a:ext>
            </a:extLst>
          </p:cNvPr>
          <p:cNvSpPr>
            <a:spLocks noGrp="1"/>
          </p:cNvSpPr>
          <p:nvPr>
            <p:ph type="title" hasCustomPrompt="1"/>
          </p:nvPr>
        </p:nvSpPr>
        <p:spPr>
          <a:xfrm>
            <a:off x="838200" y="4793578"/>
            <a:ext cx="10515600" cy="823232"/>
          </a:xfrm>
          <a:prstGeom prst="rect">
            <a:avLst/>
          </a:prstGeom>
        </p:spPr>
        <p:txBody>
          <a:bodyPr vert="horz" lIns="91440" tIns="45720" rIns="91440" bIns="45720" rtlCol="0" anchor="b">
            <a:noAutofit/>
          </a:bodyPr>
          <a:lstStyle>
            <a:lvl1pPr algn="ctr">
              <a:defRPr lang="en-IN" sz="3600" b="0" cap="all"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TITLE HERE</a:t>
            </a:r>
          </a:p>
        </p:txBody>
      </p:sp>
      <p:sp>
        <p:nvSpPr>
          <p:cNvPr id="11" name="Text Placeholder 2">
            <a:extLst>
              <a:ext uri="{FF2B5EF4-FFF2-40B4-BE49-F238E27FC236}">
                <a16:creationId xmlns:a16="http://schemas.microsoft.com/office/drawing/2014/main" id="{D3C2BCB3-8516-4F41-98F8-ABE27CA46B24}"/>
              </a:ext>
            </a:extLst>
          </p:cNvPr>
          <p:cNvSpPr>
            <a:spLocks noGrp="1"/>
          </p:cNvSpPr>
          <p:nvPr>
            <p:ph type="body" idx="1" hasCustomPrompt="1"/>
          </p:nvPr>
        </p:nvSpPr>
        <p:spPr>
          <a:xfrm>
            <a:off x="1431633" y="5755208"/>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spTree>
    <p:extLst>
      <p:ext uri="{BB962C8B-B14F-4D97-AF65-F5344CB8AC3E}">
        <p14:creationId xmlns:p14="http://schemas.microsoft.com/office/powerpoint/2010/main" val="3888307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Full Photo 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B15D37A-972F-4BC0-9F1A-B58E7A5CF964}"/>
              </a:ext>
            </a:extLst>
          </p:cNvPr>
          <p:cNvSpPr>
            <a:spLocks noGrp="1"/>
          </p:cNvSpPr>
          <p:nvPr>
            <p:ph type="pic" sz="quarter" idx="10"/>
          </p:nvPr>
        </p:nvSpPr>
        <p:spPr>
          <a:xfrm>
            <a:off x="0" y="0"/>
            <a:ext cx="12192000" cy="6858000"/>
          </a:xfrm>
          <a:custGeom>
            <a:avLst/>
            <a:gdLst>
              <a:gd name="connsiteX0" fmla="*/ 11683175 w 12192000"/>
              <a:gd name="connsiteY0" fmla="*/ 5759561 h 6858000"/>
              <a:gd name="connsiteX1" fmla="*/ 11660854 w 12192000"/>
              <a:gd name="connsiteY1" fmla="*/ 5760292 h 6858000"/>
              <a:gd name="connsiteX2" fmla="*/ 11584833 w 12192000"/>
              <a:gd name="connsiteY2" fmla="*/ 5771407 h 6858000"/>
              <a:gd name="connsiteX3" fmla="*/ 11480108 w 12192000"/>
              <a:gd name="connsiteY3" fmla="*/ 5802444 h 6858000"/>
              <a:gd name="connsiteX4" fmla="*/ 11313268 w 12192000"/>
              <a:gd name="connsiteY4" fmla="*/ 5838804 h 6858000"/>
              <a:gd name="connsiteX5" fmla="*/ 11309473 w 12192000"/>
              <a:gd name="connsiteY5" fmla="*/ 5838775 h 6858000"/>
              <a:gd name="connsiteX6" fmla="*/ 11126011 w 12192000"/>
              <a:gd name="connsiteY6" fmla="*/ 5791570 h 6858000"/>
              <a:gd name="connsiteX7" fmla="*/ 11112000 w 12192000"/>
              <a:gd name="connsiteY7" fmla="*/ 5784567 h 6858000"/>
              <a:gd name="connsiteX8" fmla="*/ 11112000 w 12192000"/>
              <a:gd name="connsiteY8" fmla="*/ 6533308 h 6858000"/>
              <a:gd name="connsiteX9" fmla="*/ 11698374 w 12192000"/>
              <a:gd name="connsiteY9" fmla="*/ 6533308 h 6858000"/>
              <a:gd name="connsiteX10" fmla="*/ 11814324 w 12192000"/>
              <a:gd name="connsiteY10" fmla="*/ 6467585 h 6858000"/>
              <a:gd name="connsiteX11" fmla="*/ 11830528 w 12192000"/>
              <a:gd name="connsiteY11" fmla="*/ 6403636 h 6858000"/>
              <a:gd name="connsiteX12" fmla="*/ 11831306 w 12192000"/>
              <a:gd name="connsiteY12" fmla="*/ 5813053 h 6858000"/>
              <a:gd name="connsiteX13" fmla="*/ 11831106 w 12192000"/>
              <a:gd name="connsiteY13" fmla="*/ 5809943 h 6858000"/>
              <a:gd name="connsiteX14" fmla="*/ 11831119 w 12192000"/>
              <a:gd name="connsiteY14" fmla="*/ 5809932 h 6858000"/>
              <a:gd name="connsiteX15" fmla="*/ 11710826 w 12192000"/>
              <a:gd name="connsiteY15" fmla="*/ 5760673 h 6858000"/>
              <a:gd name="connsiteX16" fmla="*/ 11683184 w 12192000"/>
              <a:gd name="connsiteY16" fmla="*/ 5759561 h 6858000"/>
              <a:gd name="connsiteX17" fmla="*/ 0 w 12192000"/>
              <a:gd name="connsiteY17" fmla="*/ 0 h 6858000"/>
              <a:gd name="connsiteX18" fmla="*/ 12192000 w 12192000"/>
              <a:gd name="connsiteY18" fmla="*/ 0 h 6858000"/>
              <a:gd name="connsiteX19" fmla="*/ 12192000 w 12192000"/>
              <a:gd name="connsiteY19" fmla="*/ 6858000 h 6858000"/>
              <a:gd name="connsiteX20" fmla="*/ 0 w 1219200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6858000">
                <a:moveTo>
                  <a:pt x="11683175" y="5759561"/>
                </a:moveTo>
                <a:lnTo>
                  <a:pt x="11660854" y="5760292"/>
                </a:lnTo>
                <a:cubicBezTo>
                  <a:pt x="11637859" y="5761757"/>
                  <a:pt x="11612775" y="5765434"/>
                  <a:pt x="11584833" y="5771407"/>
                </a:cubicBezTo>
                <a:cubicBezTo>
                  <a:pt x="11547607" y="5779372"/>
                  <a:pt x="11513295" y="5791103"/>
                  <a:pt x="11480108" y="5802444"/>
                </a:cubicBezTo>
                <a:cubicBezTo>
                  <a:pt x="11425380" y="5821143"/>
                  <a:pt x="11373681" y="5838804"/>
                  <a:pt x="11313268" y="5838804"/>
                </a:cubicBezTo>
                <a:cubicBezTo>
                  <a:pt x="11311998" y="5838804"/>
                  <a:pt x="11310743" y="5838790"/>
                  <a:pt x="11309473" y="5838775"/>
                </a:cubicBezTo>
                <a:cubicBezTo>
                  <a:pt x="11239744" y="5837740"/>
                  <a:pt x="11164303" y="5809606"/>
                  <a:pt x="11126011" y="5791570"/>
                </a:cubicBezTo>
                <a:lnTo>
                  <a:pt x="11112000" y="5784567"/>
                </a:lnTo>
                <a:lnTo>
                  <a:pt x="11112000" y="6533308"/>
                </a:lnTo>
                <a:lnTo>
                  <a:pt x="11698374" y="6533308"/>
                </a:lnTo>
                <a:cubicBezTo>
                  <a:pt x="11766420" y="6533308"/>
                  <a:pt x="11798986" y="6497568"/>
                  <a:pt x="11814324" y="6467585"/>
                </a:cubicBezTo>
                <a:cubicBezTo>
                  <a:pt x="11830340" y="6436260"/>
                  <a:pt x="11830528" y="6404992"/>
                  <a:pt x="11830528" y="6403636"/>
                </a:cubicBezTo>
                <a:cubicBezTo>
                  <a:pt x="11830528" y="6403636"/>
                  <a:pt x="11833236" y="5861584"/>
                  <a:pt x="11831306" y="5813053"/>
                </a:cubicBezTo>
                <a:lnTo>
                  <a:pt x="11831106" y="5809943"/>
                </a:lnTo>
                <a:lnTo>
                  <a:pt x="11831119" y="5809932"/>
                </a:lnTo>
                <a:cubicBezTo>
                  <a:pt x="11801160" y="5787484"/>
                  <a:pt x="11770880" y="5765755"/>
                  <a:pt x="11710826" y="5760673"/>
                </a:cubicBezTo>
                <a:lnTo>
                  <a:pt x="11683184" y="5759561"/>
                </a:lnTo>
                <a:close/>
                <a:moveTo>
                  <a:pt x="0" y="0"/>
                </a:moveTo>
                <a:lnTo>
                  <a:pt x="12192000" y="0"/>
                </a:lnTo>
                <a:lnTo>
                  <a:pt x="12192000" y="6858000"/>
                </a:lnTo>
                <a:lnTo>
                  <a:pt x="0" y="6858000"/>
                </a:lnTo>
                <a:close/>
              </a:path>
            </a:pathLst>
          </a:custGeom>
          <a:solidFill>
            <a:schemeClr val="bg2">
              <a:lumMod val="85000"/>
            </a:schemeClr>
          </a:solidFill>
        </p:spPr>
        <p:txBody>
          <a:bodyPr wrap="square">
            <a:noAutofit/>
          </a:bodyPr>
          <a:lstStyle/>
          <a:p>
            <a:endParaRPr lang="en-GB"/>
          </a:p>
        </p:txBody>
      </p:sp>
      <p:sp>
        <p:nvSpPr>
          <p:cNvPr id="8" name="Title 1">
            <a:extLst>
              <a:ext uri="{FF2B5EF4-FFF2-40B4-BE49-F238E27FC236}">
                <a16:creationId xmlns:a16="http://schemas.microsoft.com/office/drawing/2014/main" id="{0B0D301C-447D-4F61-9BE3-2614E5013425}"/>
              </a:ext>
            </a:extLst>
          </p:cNvPr>
          <p:cNvSpPr>
            <a:spLocks noGrp="1"/>
          </p:cNvSpPr>
          <p:nvPr>
            <p:ph type="title" hasCustomPrompt="1"/>
          </p:nvPr>
        </p:nvSpPr>
        <p:spPr>
          <a:xfrm>
            <a:off x="838200" y="4793578"/>
            <a:ext cx="10515600" cy="823232"/>
          </a:xfrm>
          <a:prstGeom prst="rect">
            <a:avLst/>
          </a:prstGeom>
        </p:spPr>
        <p:txBody>
          <a:bodyPr vert="horz" lIns="91440" tIns="45720" rIns="91440" bIns="45720" rtlCol="0" anchor="b">
            <a:noAutofit/>
          </a:bodyPr>
          <a:lstStyle>
            <a:lvl1pPr algn="ctr">
              <a:defRPr lang="en-IN" sz="3600" b="0" cap="all"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TITLE HERE</a:t>
            </a:r>
          </a:p>
        </p:txBody>
      </p:sp>
      <p:sp>
        <p:nvSpPr>
          <p:cNvPr id="9" name="Text Placeholder 2">
            <a:extLst>
              <a:ext uri="{FF2B5EF4-FFF2-40B4-BE49-F238E27FC236}">
                <a16:creationId xmlns:a16="http://schemas.microsoft.com/office/drawing/2014/main" id="{3FDA48AD-655B-439E-82C8-F45ED979280E}"/>
              </a:ext>
            </a:extLst>
          </p:cNvPr>
          <p:cNvSpPr>
            <a:spLocks noGrp="1"/>
          </p:cNvSpPr>
          <p:nvPr>
            <p:ph type="body" idx="1" hasCustomPrompt="1"/>
          </p:nvPr>
        </p:nvSpPr>
        <p:spPr>
          <a:xfrm>
            <a:off x="1431633" y="5755208"/>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pic>
        <p:nvPicPr>
          <p:cNvPr id="10" name="Picture 9" descr="Logo, company name&#10;&#10;Description automatically generated">
            <a:extLst>
              <a:ext uri="{FF2B5EF4-FFF2-40B4-BE49-F238E27FC236}">
                <a16:creationId xmlns:a16="http://schemas.microsoft.com/office/drawing/2014/main" id="{F4F107E5-303C-496F-BA76-349B0D70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2000" y="5760000"/>
            <a:ext cx="720000" cy="773308"/>
          </a:xfrm>
          <a:prstGeom prst="rect">
            <a:avLst/>
          </a:prstGeom>
        </p:spPr>
      </p:pic>
    </p:spTree>
    <p:extLst>
      <p:ext uri="{BB962C8B-B14F-4D97-AF65-F5344CB8AC3E}">
        <p14:creationId xmlns:p14="http://schemas.microsoft.com/office/powerpoint/2010/main" val="22186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93283-577A-4040-8CDC-C6242D16D48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ull Photo 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71E2FF-F161-4997-892B-F049B233470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9000" contrast="11000"/>
                    </a14:imgEffect>
                  </a14:imgLayer>
                </a14:imgProps>
              </a:ext>
              <a:ext uri="{28A0092B-C50C-407E-A947-70E740481C1C}">
                <a14:useLocalDpi xmlns:a14="http://schemas.microsoft.com/office/drawing/2010/main" val="0"/>
              </a:ext>
            </a:extLst>
          </a:blip>
          <a:srcRect t="-1"/>
          <a:stretch/>
        </p:blipFill>
        <p:spPr>
          <a:xfrm>
            <a:off x="0" y="0"/>
            <a:ext cx="12192000" cy="6903719"/>
          </a:xfrm>
          <a:prstGeom prst="rect">
            <a:avLst/>
          </a:prstGeom>
        </p:spPr>
      </p:pic>
      <p:sp>
        <p:nvSpPr>
          <p:cNvPr id="9" name="Text Placeholder 2">
            <a:extLst>
              <a:ext uri="{FF2B5EF4-FFF2-40B4-BE49-F238E27FC236}">
                <a16:creationId xmlns:a16="http://schemas.microsoft.com/office/drawing/2014/main" id="{3FDA48AD-655B-439E-82C8-F45ED979280E}"/>
              </a:ext>
            </a:extLst>
          </p:cNvPr>
          <p:cNvSpPr>
            <a:spLocks noGrp="1"/>
          </p:cNvSpPr>
          <p:nvPr>
            <p:ph type="body" idx="1" hasCustomPrompt="1"/>
          </p:nvPr>
        </p:nvSpPr>
        <p:spPr>
          <a:xfrm>
            <a:off x="1426191" y="5757604"/>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pic>
        <p:nvPicPr>
          <p:cNvPr id="12" name="Picture 11" descr="Logo, company name&#10;&#10;Description automatically generated">
            <a:extLst>
              <a:ext uri="{FF2B5EF4-FFF2-40B4-BE49-F238E27FC236}">
                <a16:creationId xmlns:a16="http://schemas.microsoft.com/office/drawing/2014/main" id="{E5048760-E5A0-41E8-86CD-CB288C4004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12000" y="5760000"/>
            <a:ext cx="720000" cy="773308"/>
          </a:xfrm>
          <a:prstGeom prst="rect">
            <a:avLst/>
          </a:prstGeom>
        </p:spPr>
      </p:pic>
      <p:sp>
        <p:nvSpPr>
          <p:cNvPr id="2" name="TextBox 1">
            <a:extLst>
              <a:ext uri="{FF2B5EF4-FFF2-40B4-BE49-F238E27FC236}">
                <a16:creationId xmlns:a16="http://schemas.microsoft.com/office/drawing/2014/main" id="{9940B5B9-FFD4-436E-8CB8-81F05C473DEC}"/>
              </a:ext>
            </a:extLst>
          </p:cNvPr>
          <p:cNvSpPr txBox="1"/>
          <p:nvPr userDrawn="1"/>
        </p:nvSpPr>
        <p:spPr>
          <a:xfrm>
            <a:off x="8692243" y="3813834"/>
            <a:ext cx="3499757" cy="1723549"/>
          </a:xfrm>
          <a:prstGeom prst="rect">
            <a:avLst/>
          </a:prstGeom>
          <a:noFill/>
        </p:spPr>
        <p:txBody>
          <a:bodyPr wrap="square" rtlCol="0">
            <a:spAutoFit/>
          </a:bodyPr>
          <a:lstStyle/>
          <a:p>
            <a:pPr algn="ctr"/>
            <a:r>
              <a:rPr lang="en-US" sz="6600" b="1" spc="600" dirty="0">
                <a:solidFill>
                  <a:prstClr val="white"/>
                </a:solidFill>
                <a:latin typeface="Open Sans" panose="020B0606030504020204" pitchFamily="34" charset="0"/>
                <a:ea typeface="Open Sans Extrabold" panose="020B0906030804020204" pitchFamily="34" charset="0"/>
                <a:cs typeface="Open Sans Extrabold" panose="020B0906030804020204" pitchFamily="34" charset="0"/>
              </a:rPr>
              <a:t>AT-SEA</a:t>
            </a:r>
            <a:br>
              <a:rPr lang="en-US" sz="6600" b="1" spc="600" dirty="0">
                <a:solidFill>
                  <a:prstClr val="white"/>
                </a:solidFill>
                <a:latin typeface="Open Sans" panose="020B0606030504020204" pitchFamily="34" charset="0"/>
                <a:ea typeface="Open Sans Extrabold" panose="020B0906030804020204" pitchFamily="34" charset="0"/>
                <a:cs typeface="Open Sans Extrabold" panose="020B0906030804020204" pitchFamily="34" charset="0"/>
              </a:rPr>
            </a:br>
            <a:r>
              <a:rPr lang="en-US" sz="4000" spc="600" dirty="0">
                <a:solidFill>
                  <a:prstClr val="white"/>
                </a:solidFill>
                <a:latin typeface="Open Sans" panose="020B0606030504020204" pitchFamily="34" charset="0"/>
                <a:ea typeface="Open Sans Extrabold" panose="020B0906030804020204" pitchFamily="34" charset="0"/>
                <a:cs typeface="Open Sans Extrabold" panose="020B0906030804020204" pitchFamily="34" charset="0"/>
              </a:rPr>
              <a:t>RESPONSE</a:t>
            </a:r>
            <a:endParaRPr lang="en-GB" sz="4000" dirty="0">
              <a:solidFill>
                <a:prstClr val="black"/>
              </a:solidFill>
            </a:endParaRPr>
          </a:p>
        </p:txBody>
      </p:sp>
    </p:spTree>
    <p:extLst>
      <p:ext uri="{BB962C8B-B14F-4D97-AF65-F5344CB8AC3E}">
        <p14:creationId xmlns:p14="http://schemas.microsoft.com/office/powerpoint/2010/main" val="287409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Placeholder 5" descr="A picture containing outdoor, sky, ground, grass&#10;&#10;Description generated with very high confidence">
            <a:extLst>
              <a:ext uri="{FF2B5EF4-FFF2-40B4-BE49-F238E27FC236}">
                <a16:creationId xmlns:a16="http://schemas.microsoft.com/office/drawing/2014/main" id="{1DAFD9C6-822A-4655-96D4-8B2BA0EE60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4" name="Picture 3" descr="Logo, company name&#10;&#10;Description automatically generated">
            <a:extLst>
              <a:ext uri="{FF2B5EF4-FFF2-40B4-BE49-F238E27FC236}">
                <a16:creationId xmlns:a16="http://schemas.microsoft.com/office/drawing/2014/main" id="{B3E4F5E8-8481-454C-9C06-7BB4A7B64C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2000" y="5760000"/>
            <a:ext cx="720000" cy="773308"/>
          </a:xfrm>
          <a:prstGeom prst="rect">
            <a:avLst/>
          </a:prstGeom>
        </p:spPr>
      </p:pic>
      <p:sp>
        <p:nvSpPr>
          <p:cNvPr id="7" name="Title 1">
            <a:extLst>
              <a:ext uri="{FF2B5EF4-FFF2-40B4-BE49-F238E27FC236}">
                <a16:creationId xmlns:a16="http://schemas.microsoft.com/office/drawing/2014/main" id="{3C5B9D95-4257-4DCA-8B58-FBE7475C9620}"/>
              </a:ext>
            </a:extLst>
          </p:cNvPr>
          <p:cNvSpPr>
            <a:spLocks noGrp="1"/>
          </p:cNvSpPr>
          <p:nvPr>
            <p:ph type="title" hasCustomPrompt="1"/>
          </p:nvPr>
        </p:nvSpPr>
        <p:spPr>
          <a:xfrm>
            <a:off x="838200" y="4793578"/>
            <a:ext cx="10515600" cy="823232"/>
          </a:xfrm>
          <a:prstGeom prst="rect">
            <a:avLst/>
          </a:prstGeom>
        </p:spPr>
        <p:txBody>
          <a:bodyPr vert="horz" lIns="91440" tIns="45720" rIns="91440" bIns="45720" rtlCol="0" anchor="b">
            <a:noAutofit/>
          </a:bodyPr>
          <a:lstStyle>
            <a:lvl1pPr algn="ctr">
              <a:defRPr lang="en-IN" sz="3600" b="0" cap="all"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dirty="0"/>
              <a:t>TITLE HERE</a:t>
            </a:r>
          </a:p>
        </p:txBody>
      </p:sp>
      <p:sp>
        <p:nvSpPr>
          <p:cNvPr id="8" name="Text Placeholder 2">
            <a:extLst>
              <a:ext uri="{FF2B5EF4-FFF2-40B4-BE49-F238E27FC236}">
                <a16:creationId xmlns:a16="http://schemas.microsoft.com/office/drawing/2014/main" id="{57867178-1C7C-40ED-9712-272BF0527B9A}"/>
              </a:ext>
            </a:extLst>
          </p:cNvPr>
          <p:cNvSpPr>
            <a:spLocks noGrp="1"/>
          </p:cNvSpPr>
          <p:nvPr>
            <p:ph type="body" idx="1" hasCustomPrompt="1"/>
          </p:nvPr>
        </p:nvSpPr>
        <p:spPr>
          <a:xfrm>
            <a:off x="1431633" y="5755208"/>
            <a:ext cx="9444252" cy="778100"/>
          </a:xfrm>
          <a:prstGeom prst="rect">
            <a:avLst/>
          </a:prstGeom>
        </p:spPr>
        <p:txBody>
          <a:bodyPr vert="horz" lIns="91440" tIns="45720" rIns="91440" bIns="45720" rtlCol="0">
            <a:noAutofit/>
          </a:bodyPr>
          <a:lstStyle>
            <a:lvl1pPr marL="0" indent="0" algn="ctr">
              <a:lnSpc>
                <a:spcPct val="100000"/>
              </a:lnSpc>
              <a:buNone/>
              <a:defRPr lang="en-US" sz="2000" b="0" cap="none"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r>
              <a:rPr lang="en-US" noProof="0" dirty="0"/>
              <a:t>Additional text here</a:t>
            </a:r>
          </a:p>
        </p:txBody>
      </p:sp>
    </p:spTree>
    <p:extLst>
      <p:ext uri="{BB962C8B-B14F-4D97-AF65-F5344CB8AC3E}">
        <p14:creationId xmlns:p14="http://schemas.microsoft.com/office/powerpoint/2010/main" val="2252228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ew_title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47651D-AF29-4806-B9CB-E5E6788C1F70}"/>
              </a:ext>
            </a:extLst>
          </p:cNvPr>
          <p:cNvSpPr>
            <a:spLocks noGrp="1"/>
          </p:cNvSpPr>
          <p:nvPr>
            <p:ph type="pic" sz="quarter" idx="14"/>
          </p:nvPr>
        </p:nvSpPr>
        <p:spPr>
          <a:xfrm>
            <a:off x="0" y="0"/>
            <a:ext cx="4424363" cy="6858000"/>
          </a:xfrm>
          <a:custGeom>
            <a:avLst/>
            <a:gdLst>
              <a:gd name="connsiteX0" fmla="*/ 648370 w 4424363"/>
              <a:gd name="connsiteY0" fmla="*/ 6358278 h 6858000"/>
              <a:gd name="connsiteX1" fmla="*/ 648184 w 4424363"/>
              <a:gd name="connsiteY1" fmla="*/ 6358603 h 6858000"/>
              <a:gd name="connsiteX2" fmla="*/ 648126 w 4424363"/>
              <a:gd name="connsiteY2" fmla="*/ 6390368 h 6858000"/>
              <a:gd name="connsiteX3" fmla="*/ 649136 w 4424363"/>
              <a:gd name="connsiteY3" fmla="*/ 6391297 h 6858000"/>
              <a:gd name="connsiteX4" fmla="*/ 660080 w 4424363"/>
              <a:gd name="connsiteY4" fmla="*/ 6390751 h 6858000"/>
              <a:gd name="connsiteX5" fmla="*/ 676352 w 4424363"/>
              <a:gd name="connsiteY5" fmla="*/ 6375408 h 6858000"/>
              <a:gd name="connsiteX6" fmla="*/ 666522 w 4424363"/>
              <a:gd name="connsiteY6" fmla="*/ 6359659 h 6858000"/>
              <a:gd name="connsiteX7" fmla="*/ 648370 w 4424363"/>
              <a:gd name="connsiteY7" fmla="*/ 6358278 h 6858000"/>
              <a:gd name="connsiteX8" fmla="*/ 567537 w 4424363"/>
              <a:gd name="connsiteY8" fmla="*/ 6357087 h 6858000"/>
              <a:gd name="connsiteX9" fmla="*/ 559898 w 4424363"/>
              <a:gd name="connsiteY9" fmla="*/ 6357117 h 6858000"/>
              <a:gd name="connsiteX10" fmla="*/ 539751 w 4424363"/>
              <a:gd name="connsiteY10" fmla="*/ 6373783 h 6858000"/>
              <a:gd name="connsiteX11" fmla="*/ 538822 w 4424363"/>
              <a:gd name="connsiteY11" fmla="*/ 6393978 h 6858000"/>
              <a:gd name="connsiteX12" fmla="*/ 545588 w 4424363"/>
              <a:gd name="connsiteY12" fmla="*/ 6410481 h 6858000"/>
              <a:gd name="connsiteX13" fmla="*/ 567257 w 4424363"/>
              <a:gd name="connsiteY13" fmla="*/ 6419220 h 6858000"/>
              <a:gd name="connsiteX14" fmla="*/ 584015 w 4424363"/>
              <a:gd name="connsiteY14" fmla="*/ 6407208 h 6858000"/>
              <a:gd name="connsiteX15" fmla="*/ 589401 w 4424363"/>
              <a:gd name="connsiteY15" fmla="*/ 6385714 h 6858000"/>
              <a:gd name="connsiteX16" fmla="*/ 588205 w 4424363"/>
              <a:gd name="connsiteY16" fmla="*/ 6376244 h 6858000"/>
              <a:gd name="connsiteX17" fmla="*/ 574905 w 4424363"/>
              <a:gd name="connsiteY17" fmla="*/ 6358963 h 6858000"/>
              <a:gd name="connsiteX18" fmla="*/ 567537 w 4424363"/>
              <a:gd name="connsiteY18" fmla="*/ 6357087 h 6858000"/>
              <a:gd name="connsiteX19" fmla="*/ 643786 w 4424363"/>
              <a:gd name="connsiteY19" fmla="*/ 6339465 h 6858000"/>
              <a:gd name="connsiteX20" fmla="*/ 664920 w 4424363"/>
              <a:gd name="connsiteY20" fmla="*/ 6339755 h 6858000"/>
              <a:gd name="connsiteX21" fmla="*/ 685056 w 4424363"/>
              <a:gd name="connsiteY21" fmla="*/ 6344931 h 6858000"/>
              <a:gd name="connsiteX22" fmla="*/ 698751 w 4424363"/>
              <a:gd name="connsiteY22" fmla="*/ 6362421 h 6858000"/>
              <a:gd name="connsiteX23" fmla="*/ 697486 w 4424363"/>
              <a:gd name="connsiteY23" fmla="*/ 6386504 h 6858000"/>
              <a:gd name="connsiteX24" fmla="*/ 676723 w 4424363"/>
              <a:gd name="connsiteY24" fmla="*/ 6405734 h 6858000"/>
              <a:gd name="connsiteX25" fmla="*/ 657539 w 4424363"/>
              <a:gd name="connsiteY25" fmla="*/ 6409112 h 6858000"/>
              <a:gd name="connsiteX26" fmla="*/ 648115 w 4424363"/>
              <a:gd name="connsiteY26" fmla="*/ 6409123 h 6858000"/>
              <a:gd name="connsiteX27" fmla="*/ 648115 w 4424363"/>
              <a:gd name="connsiteY27" fmla="*/ 6437349 h 6858000"/>
              <a:gd name="connsiteX28" fmla="*/ 625437 w 4424363"/>
              <a:gd name="connsiteY28" fmla="*/ 6437349 h 6858000"/>
              <a:gd name="connsiteX29" fmla="*/ 625344 w 4424363"/>
              <a:gd name="connsiteY29" fmla="*/ 6435921 h 6858000"/>
              <a:gd name="connsiteX30" fmla="*/ 625355 w 4424363"/>
              <a:gd name="connsiteY30" fmla="*/ 6350247 h 6858000"/>
              <a:gd name="connsiteX31" fmla="*/ 625622 w 4424363"/>
              <a:gd name="connsiteY31" fmla="*/ 6346509 h 6858000"/>
              <a:gd name="connsiteX32" fmla="*/ 632830 w 4424363"/>
              <a:gd name="connsiteY32" fmla="*/ 6340010 h 6858000"/>
              <a:gd name="connsiteX33" fmla="*/ 643786 w 4424363"/>
              <a:gd name="connsiteY33" fmla="*/ 6339465 h 6858000"/>
              <a:gd name="connsiteX34" fmla="*/ 428032 w 4424363"/>
              <a:gd name="connsiteY34" fmla="*/ 6339453 h 6858000"/>
              <a:gd name="connsiteX35" fmla="*/ 429622 w 4424363"/>
              <a:gd name="connsiteY35" fmla="*/ 6339453 h 6858000"/>
              <a:gd name="connsiteX36" fmla="*/ 504213 w 4424363"/>
              <a:gd name="connsiteY36" fmla="*/ 6339453 h 6858000"/>
              <a:gd name="connsiteX37" fmla="*/ 512454 w 4424363"/>
              <a:gd name="connsiteY37" fmla="*/ 6346359 h 6858000"/>
              <a:gd name="connsiteX38" fmla="*/ 512976 w 4424363"/>
              <a:gd name="connsiteY38" fmla="*/ 6351871 h 6858000"/>
              <a:gd name="connsiteX39" fmla="*/ 512999 w 4424363"/>
              <a:gd name="connsiteY39" fmla="*/ 6359694 h 6858000"/>
              <a:gd name="connsiteX40" fmla="*/ 481942 w 4424363"/>
              <a:gd name="connsiteY40" fmla="*/ 6359694 h 6858000"/>
              <a:gd name="connsiteX41" fmla="*/ 481930 w 4424363"/>
              <a:gd name="connsiteY41" fmla="*/ 6437360 h 6858000"/>
              <a:gd name="connsiteX42" fmla="*/ 458904 w 4424363"/>
              <a:gd name="connsiteY42" fmla="*/ 6437360 h 6858000"/>
              <a:gd name="connsiteX43" fmla="*/ 458904 w 4424363"/>
              <a:gd name="connsiteY43" fmla="*/ 6359798 h 6858000"/>
              <a:gd name="connsiteX44" fmla="*/ 428032 w 4424363"/>
              <a:gd name="connsiteY44" fmla="*/ 6359798 h 6858000"/>
              <a:gd name="connsiteX45" fmla="*/ 428032 w 4424363"/>
              <a:gd name="connsiteY45" fmla="*/ 6339453 h 6858000"/>
              <a:gd name="connsiteX46" fmla="*/ 767992 w 4424363"/>
              <a:gd name="connsiteY46" fmla="*/ 6339407 h 6858000"/>
              <a:gd name="connsiteX47" fmla="*/ 776255 w 4424363"/>
              <a:gd name="connsiteY47" fmla="*/ 6346846 h 6858000"/>
              <a:gd name="connsiteX48" fmla="*/ 776766 w 4424363"/>
              <a:gd name="connsiteY48" fmla="*/ 6358800 h 6858000"/>
              <a:gd name="connsiteX49" fmla="*/ 734068 w 4424363"/>
              <a:gd name="connsiteY49" fmla="*/ 6358823 h 6858000"/>
              <a:gd name="connsiteX50" fmla="*/ 734068 w 4424363"/>
              <a:gd name="connsiteY50" fmla="*/ 6386991 h 6858000"/>
              <a:gd name="connsiteX51" fmla="*/ 770220 w 4424363"/>
              <a:gd name="connsiteY51" fmla="*/ 6386991 h 6858000"/>
              <a:gd name="connsiteX52" fmla="*/ 770220 w 4424363"/>
              <a:gd name="connsiteY52" fmla="*/ 6404377 h 6858000"/>
              <a:gd name="connsiteX53" fmla="*/ 733987 w 4424363"/>
              <a:gd name="connsiteY53" fmla="*/ 6404377 h 6858000"/>
              <a:gd name="connsiteX54" fmla="*/ 733987 w 4424363"/>
              <a:gd name="connsiteY54" fmla="*/ 6437360 h 6858000"/>
              <a:gd name="connsiteX55" fmla="*/ 711274 w 4424363"/>
              <a:gd name="connsiteY55" fmla="*/ 6437360 h 6858000"/>
              <a:gd name="connsiteX56" fmla="*/ 711193 w 4424363"/>
              <a:gd name="connsiteY56" fmla="*/ 6435886 h 6858000"/>
              <a:gd name="connsiteX57" fmla="*/ 711204 w 4424363"/>
              <a:gd name="connsiteY57" fmla="*/ 6350746 h 6858000"/>
              <a:gd name="connsiteX58" fmla="*/ 711669 w 4424363"/>
              <a:gd name="connsiteY58" fmla="*/ 6345512 h 6858000"/>
              <a:gd name="connsiteX59" fmla="*/ 718911 w 4424363"/>
              <a:gd name="connsiteY59" fmla="*/ 6340010 h 6858000"/>
              <a:gd name="connsiteX60" fmla="*/ 730285 w 4424363"/>
              <a:gd name="connsiteY60" fmla="*/ 6339465 h 6858000"/>
              <a:gd name="connsiteX61" fmla="*/ 767992 w 4424363"/>
              <a:gd name="connsiteY61" fmla="*/ 6339407 h 6858000"/>
              <a:gd name="connsiteX62" fmla="*/ 417703 w 4424363"/>
              <a:gd name="connsiteY62" fmla="*/ 6338884 h 6858000"/>
              <a:gd name="connsiteX63" fmla="*/ 417703 w 4424363"/>
              <a:gd name="connsiteY63" fmla="*/ 6437465 h 6858000"/>
              <a:gd name="connsiteX64" fmla="*/ 395060 w 4424363"/>
              <a:gd name="connsiteY64" fmla="*/ 6437465 h 6858000"/>
              <a:gd name="connsiteX65" fmla="*/ 395060 w 4424363"/>
              <a:gd name="connsiteY65" fmla="*/ 6346359 h 6858000"/>
              <a:gd name="connsiteX66" fmla="*/ 395304 w 4424363"/>
              <a:gd name="connsiteY66" fmla="*/ 6345720 h 6858000"/>
              <a:gd name="connsiteX67" fmla="*/ 401292 w 4424363"/>
              <a:gd name="connsiteY67" fmla="*/ 6339604 h 6858000"/>
              <a:gd name="connsiteX68" fmla="*/ 417703 w 4424363"/>
              <a:gd name="connsiteY68" fmla="*/ 6338884 h 6858000"/>
              <a:gd name="connsiteX69" fmla="*/ 564390 w 4424363"/>
              <a:gd name="connsiteY69" fmla="*/ 6337791 h 6858000"/>
              <a:gd name="connsiteX70" fmla="*/ 585524 w 4424363"/>
              <a:gd name="connsiteY70" fmla="*/ 6341763 h 6858000"/>
              <a:gd name="connsiteX71" fmla="*/ 611486 w 4424363"/>
              <a:gd name="connsiteY71" fmla="*/ 6372588 h 6858000"/>
              <a:gd name="connsiteX72" fmla="*/ 607088 w 4424363"/>
              <a:gd name="connsiteY72" fmla="*/ 6411816 h 6858000"/>
              <a:gd name="connsiteX73" fmla="*/ 569357 w 4424363"/>
              <a:gd name="connsiteY73" fmla="*/ 6438614 h 6858000"/>
              <a:gd name="connsiteX74" fmla="*/ 568463 w 4424363"/>
              <a:gd name="connsiteY74" fmla="*/ 6438881 h 6858000"/>
              <a:gd name="connsiteX75" fmla="*/ 559005 w 4424363"/>
              <a:gd name="connsiteY75" fmla="*/ 6438857 h 6858000"/>
              <a:gd name="connsiteX76" fmla="*/ 550846 w 4424363"/>
              <a:gd name="connsiteY76" fmla="*/ 6437326 h 6858000"/>
              <a:gd name="connsiteX77" fmla="*/ 519626 w 4424363"/>
              <a:gd name="connsiteY77" fmla="*/ 6410562 h 6858000"/>
              <a:gd name="connsiteX78" fmla="*/ 517618 w 4424363"/>
              <a:gd name="connsiteY78" fmla="*/ 6366205 h 6858000"/>
              <a:gd name="connsiteX79" fmla="*/ 543151 w 4424363"/>
              <a:gd name="connsiteY79" fmla="*/ 6341217 h 6858000"/>
              <a:gd name="connsiteX80" fmla="*/ 564390 w 4424363"/>
              <a:gd name="connsiteY80" fmla="*/ 6337791 h 6858000"/>
              <a:gd name="connsiteX81" fmla="*/ 661489 w 4424363"/>
              <a:gd name="connsiteY81" fmla="*/ 6166367 h 6858000"/>
              <a:gd name="connsiteX82" fmla="*/ 503837 w 4424363"/>
              <a:gd name="connsiteY82" fmla="*/ 6203601 h 6858000"/>
              <a:gd name="connsiteX83" fmla="*/ 315913 w 4424363"/>
              <a:gd name="connsiteY83" fmla="*/ 6212231 h 6858000"/>
              <a:gd name="connsiteX84" fmla="*/ 315913 w 4424363"/>
              <a:gd name="connsiteY84" fmla="*/ 6291916 h 6858000"/>
              <a:gd name="connsiteX85" fmla="*/ 467919 w 4424363"/>
              <a:gd name="connsiteY85" fmla="*/ 6251930 h 6858000"/>
              <a:gd name="connsiteX86" fmla="*/ 636879 w 4424363"/>
              <a:gd name="connsiteY86" fmla="*/ 6173396 h 6858000"/>
              <a:gd name="connsiteX87" fmla="*/ 665039 w 4424363"/>
              <a:gd name="connsiteY87" fmla="*/ 6166492 h 6858000"/>
              <a:gd name="connsiteX88" fmla="*/ 661489 w 4424363"/>
              <a:gd name="connsiteY88" fmla="*/ 6166367 h 6858000"/>
              <a:gd name="connsiteX89" fmla="*/ 775660 w 4424363"/>
              <a:gd name="connsiteY89" fmla="*/ 6166130 h 6858000"/>
              <a:gd name="connsiteX90" fmla="*/ 585195 w 4424363"/>
              <a:gd name="connsiteY90" fmla="*/ 6212771 h 6858000"/>
              <a:gd name="connsiteX91" fmla="*/ 315913 w 4424363"/>
              <a:gd name="connsiteY91" fmla="*/ 6308210 h 6858000"/>
              <a:gd name="connsiteX92" fmla="*/ 315913 w 4424363"/>
              <a:gd name="connsiteY92" fmla="*/ 6496213 h 6858000"/>
              <a:gd name="connsiteX93" fmla="*/ 316986 w 4424363"/>
              <a:gd name="connsiteY93" fmla="*/ 6496213 h 6858000"/>
              <a:gd name="connsiteX94" fmla="*/ 320125 w 4424363"/>
              <a:gd name="connsiteY94" fmla="*/ 6496213 h 6858000"/>
              <a:gd name="connsiteX95" fmla="*/ 325205 w 4424363"/>
              <a:gd name="connsiteY95" fmla="*/ 6496213 h 6858000"/>
              <a:gd name="connsiteX96" fmla="*/ 332106 w 4424363"/>
              <a:gd name="connsiteY96" fmla="*/ 6496213 h 6858000"/>
              <a:gd name="connsiteX97" fmla="*/ 340703 w 4424363"/>
              <a:gd name="connsiteY97" fmla="*/ 6496213 h 6858000"/>
              <a:gd name="connsiteX98" fmla="*/ 350876 w 4424363"/>
              <a:gd name="connsiteY98" fmla="*/ 6496213 h 6858000"/>
              <a:gd name="connsiteX99" fmla="*/ 362501 w 4424363"/>
              <a:gd name="connsiteY99" fmla="*/ 6496213 h 6858000"/>
              <a:gd name="connsiteX100" fmla="*/ 375456 w 4424363"/>
              <a:gd name="connsiteY100" fmla="*/ 6496213 h 6858000"/>
              <a:gd name="connsiteX101" fmla="*/ 389618 w 4424363"/>
              <a:gd name="connsiteY101" fmla="*/ 6496213 h 6858000"/>
              <a:gd name="connsiteX102" fmla="*/ 404865 w 4424363"/>
              <a:gd name="connsiteY102" fmla="*/ 6496213 h 6858000"/>
              <a:gd name="connsiteX103" fmla="*/ 438124 w 4424363"/>
              <a:gd name="connsiteY103" fmla="*/ 6496213 h 6858000"/>
              <a:gd name="connsiteX104" fmla="*/ 474253 w 4424363"/>
              <a:gd name="connsiteY104" fmla="*/ 6496213 h 6858000"/>
              <a:gd name="connsiteX105" fmla="*/ 512270 w 4424363"/>
              <a:gd name="connsiteY105" fmla="*/ 6496213 h 6858000"/>
              <a:gd name="connsiteX106" fmla="*/ 551197 w 4424363"/>
              <a:gd name="connsiteY106" fmla="*/ 6496213 h 6858000"/>
              <a:gd name="connsiteX107" fmla="*/ 590053 w 4424363"/>
              <a:gd name="connsiteY107" fmla="*/ 6496213 h 6858000"/>
              <a:gd name="connsiteX108" fmla="*/ 627859 w 4424363"/>
              <a:gd name="connsiteY108" fmla="*/ 6496213 h 6858000"/>
              <a:gd name="connsiteX109" fmla="*/ 663633 w 4424363"/>
              <a:gd name="connsiteY109" fmla="*/ 6496213 h 6858000"/>
              <a:gd name="connsiteX110" fmla="*/ 696397 w 4424363"/>
              <a:gd name="connsiteY110" fmla="*/ 6496213 h 6858000"/>
              <a:gd name="connsiteX111" fmla="*/ 711344 w 4424363"/>
              <a:gd name="connsiteY111" fmla="*/ 6496213 h 6858000"/>
              <a:gd name="connsiteX112" fmla="*/ 725170 w 4424363"/>
              <a:gd name="connsiteY112" fmla="*/ 6496213 h 6858000"/>
              <a:gd name="connsiteX113" fmla="*/ 737754 w 4424363"/>
              <a:gd name="connsiteY113" fmla="*/ 6496213 h 6858000"/>
              <a:gd name="connsiteX114" fmla="*/ 748972 w 4424363"/>
              <a:gd name="connsiteY114" fmla="*/ 6496213 h 6858000"/>
              <a:gd name="connsiteX115" fmla="*/ 758703 w 4424363"/>
              <a:gd name="connsiteY115" fmla="*/ 6496213 h 6858000"/>
              <a:gd name="connsiteX116" fmla="*/ 766823 w 4424363"/>
              <a:gd name="connsiteY116" fmla="*/ 6496213 h 6858000"/>
              <a:gd name="connsiteX117" fmla="*/ 855913 w 4424363"/>
              <a:gd name="connsiteY117" fmla="*/ 6409111 h 6858000"/>
              <a:gd name="connsiteX118" fmla="*/ 855338 w 4424363"/>
              <a:gd name="connsiteY118" fmla="*/ 6175976 h 6858000"/>
              <a:gd name="connsiteX119" fmla="*/ 775660 w 4424363"/>
              <a:gd name="connsiteY119" fmla="*/ 6166130 h 6858000"/>
              <a:gd name="connsiteX120" fmla="*/ 604430 w 4424363"/>
              <a:gd name="connsiteY120" fmla="*/ 6105370 h 6858000"/>
              <a:gd name="connsiteX121" fmla="*/ 354700 w 4424363"/>
              <a:gd name="connsiteY121" fmla="*/ 6149030 h 6858000"/>
              <a:gd name="connsiteX122" fmla="*/ 335051 w 4424363"/>
              <a:gd name="connsiteY122" fmla="*/ 6146481 h 6858000"/>
              <a:gd name="connsiteX123" fmla="*/ 316209 w 4424363"/>
              <a:gd name="connsiteY123" fmla="*/ 6141712 h 6858000"/>
              <a:gd name="connsiteX124" fmla="*/ 316209 w 4424363"/>
              <a:gd name="connsiteY124" fmla="*/ 6195174 h 6858000"/>
              <a:gd name="connsiteX125" fmla="*/ 334050 w 4424363"/>
              <a:gd name="connsiteY125" fmla="*/ 6200761 h 6858000"/>
              <a:gd name="connsiteX126" fmla="*/ 385737 w 4424363"/>
              <a:gd name="connsiteY126" fmla="*/ 6207627 h 6858000"/>
              <a:gd name="connsiteX127" fmla="*/ 473674 w 4424363"/>
              <a:gd name="connsiteY127" fmla="*/ 6195851 h 6858000"/>
              <a:gd name="connsiteX128" fmla="*/ 564197 w 4424363"/>
              <a:gd name="connsiteY128" fmla="*/ 6169999 h 6858000"/>
              <a:gd name="connsiteX129" fmla="*/ 747255 w 4424363"/>
              <a:gd name="connsiteY129" fmla="*/ 6146158 h 6858000"/>
              <a:gd name="connsiteX130" fmla="*/ 829732 w 4424363"/>
              <a:gd name="connsiteY130" fmla="*/ 6153339 h 6858000"/>
              <a:gd name="connsiteX131" fmla="*/ 604430 w 4424363"/>
              <a:gd name="connsiteY131" fmla="*/ 6105370 h 6858000"/>
              <a:gd name="connsiteX132" fmla="*/ 742147 w 4424363"/>
              <a:gd name="connsiteY132" fmla="*/ 6031558 h 6858000"/>
              <a:gd name="connsiteX133" fmla="*/ 600381 w 4424363"/>
              <a:gd name="connsiteY133" fmla="*/ 6067083 h 6858000"/>
              <a:gd name="connsiteX134" fmla="*/ 524797 w 4424363"/>
              <a:gd name="connsiteY134" fmla="*/ 6104156 h 6858000"/>
              <a:gd name="connsiteX135" fmla="*/ 676540 w 4424363"/>
              <a:gd name="connsiteY135" fmla="*/ 6099558 h 6858000"/>
              <a:gd name="connsiteX136" fmla="*/ 847252 w 4424363"/>
              <a:gd name="connsiteY136" fmla="*/ 6141804 h 6858000"/>
              <a:gd name="connsiteX137" fmla="*/ 851563 w 4424363"/>
              <a:gd name="connsiteY137" fmla="*/ 6142667 h 6858000"/>
              <a:gd name="connsiteX138" fmla="*/ 855874 w 4424363"/>
              <a:gd name="connsiteY138" fmla="*/ 6143241 h 6858000"/>
              <a:gd name="connsiteX139" fmla="*/ 855874 w 4424363"/>
              <a:gd name="connsiteY139" fmla="*/ 6067658 h 6858000"/>
              <a:gd name="connsiteX140" fmla="*/ 742147 w 4424363"/>
              <a:gd name="connsiteY140" fmla="*/ 6031558 h 6858000"/>
              <a:gd name="connsiteX141" fmla="*/ 316209 w 4424363"/>
              <a:gd name="connsiteY141" fmla="*/ 5940456 h 6858000"/>
              <a:gd name="connsiteX142" fmla="*/ 316209 w 4424363"/>
              <a:gd name="connsiteY142" fmla="*/ 6122473 h 6858000"/>
              <a:gd name="connsiteX143" fmla="*/ 320547 w 4424363"/>
              <a:gd name="connsiteY143" fmla="*/ 6123942 h 6858000"/>
              <a:gd name="connsiteX144" fmla="*/ 365335 w 4424363"/>
              <a:gd name="connsiteY144" fmla="*/ 6131474 h 6858000"/>
              <a:gd name="connsiteX145" fmla="*/ 464485 w 4424363"/>
              <a:gd name="connsiteY145" fmla="*/ 6116234 h 6858000"/>
              <a:gd name="connsiteX146" fmla="*/ 516502 w 4424363"/>
              <a:gd name="connsiteY146" fmla="*/ 6093232 h 6858000"/>
              <a:gd name="connsiteX147" fmla="*/ 620825 w 4424363"/>
              <a:gd name="connsiteY147" fmla="*/ 6041477 h 6858000"/>
              <a:gd name="connsiteX148" fmla="*/ 635769 w 4424363"/>
              <a:gd name="connsiteY148" fmla="*/ 6035726 h 6858000"/>
              <a:gd name="connsiteX149" fmla="*/ 696408 w 4424363"/>
              <a:gd name="connsiteY149" fmla="*/ 6021063 h 6858000"/>
              <a:gd name="connsiteX150" fmla="*/ 757920 w 4424363"/>
              <a:gd name="connsiteY150" fmla="*/ 6020796 h 6858000"/>
              <a:gd name="connsiteX151" fmla="*/ 769207 w 4424363"/>
              <a:gd name="connsiteY151" fmla="*/ 6022084 h 6858000"/>
              <a:gd name="connsiteX152" fmla="*/ 776877 w 4424363"/>
              <a:gd name="connsiteY152" fmla="*/ 6023650 h 6858000"/>
              <a:gd name="connsiteX153" fmla="*/ 772854 w 4424363"/>
              <a:gd name="connsiteY153" fmla="*/ 6022500 h 6858000"/>
              <a:gd name="connsiteX154" fmla="*/ 769207 w 4424363"/>
              <a:gd name="connsiteY154" fmla="*/ 6022084 h 6858000"/>
              <a:gd name="connsiteX155" fmla="*/ 762795 w 4424363"/>
              <a:gd name="connsiteY155" fmla="*/ 6020775 h 6858000"/>
              <a:gd name="connsiteX156" fmla="*/ 757920 w 4424363"/>
              <a:gd name="connsiteY156" fmla="*/ 6020796 h 6858000"/>
              <a:gd name="connsiteX157" fmla="*/ 697270 w 4424363"/>
              <a:gd name="connsiteY157" fmla="*/ 6013874 h 6858000"/>
              <a:gd name="connsiteX158" fmla="*/ 625710 w 4424363"/>
              <a:gd name="connsiteY158" fmla="*/ 6020200 h 6858000"/>
              <a:gd name="connsiteX159" fmla="*/ 578291 w 4424363"/>
              <a:gd name="connsiteY159" fmla="*/ 6025663 h 6858000"/>
              <a:gd name="connsiteX160" fmla="*/ 496385 w 4424363"/>
              <a:gd name="connsiteY160" fmla="*/ 6023650 h 6858000"/>
              <a:gd name="connsiteX161" fmla="*/ 358438 w 4424363"/>
              <a:gd name="connsiteY161" fmla="*/ 5972470 h 6858000"/>
              <a:gd name="connsiteX162" fmla="*/ 335734 w 4424363"/>
              <a:gd name="connsiteY162" fmla="*/ 5955793 h 6858000"/>
              <a:gd name="connsiteX163" fmla="*/ 328837 w 4424363"/>
              <a:gd name="connsiteY163" fmla="*/ 5950330 h 6858000"/>
              <a:gd name="connsiteX164" fmla="*/ 321904 w 4424363"/>
              <a:gd name="connsiteY164" fmla="*/ 5945047 h 6858000"/>
              <a:gd name="connsiteX165" fmla="*/ 747352 w 4424363"/>
              <a:gd name="connsiteY165" fmla="*/ 5912463 h 6858000"/>
              <a:gd name="connsiteX166" fmla="*/ 726172 w 4424363"/>
              <a:gd name="connsiteY166" fmla="*/ 5913770 h 6858000"/>
              <a:gd name="connsiteX167" fmla="*/ 679399 w 4424363"/>
              <a:gd name="connsiteY167" fmla="*/ 5921310 h 6858000"/>
              <a:gd name="connsiteX168" fmla="*/ 456363 w 4424363"/>
              <a:gd name="connsiteY168" fmla="*/ 5975372 h 6858000"/>
              <a:gd name="connsiteX169" fmla="*/ 357778 w 4424363"/>
              <a:gd name="connsiteY169" fmla="*/ 5952942 h 6858000"/>
              <a:gd name="connsiteX170" fmla="*/ 366114 w 4424363"/>
              <a:gd name="connsiteY170" fmla="*/ 5958981 h 6858000"/>
              <a:gd name="connsiteX171" fmla="*/ 573055 w 4424363"/>
              <a:gd name="connsiteY171" fmla="*/ 6009880 h 6858000"/>
              <a:gd name="connsiteX172" fmla="*/ 623640 w 4424363"/>
              <a:gd name="connsiteY172" fmla="*/ 6004416 h 6858000"/>
              <a:gd name="connsiteX173" fmla="*/ 697219 w 4424363"/>
              <a:gd name="connsiteY173" fmla="*/ 5997802 h 6858000"/>
              <a:gd name="connsiteX174" fmla="*/ 776259 w 4424363"/>
              <a:gd name="connsiteY174" fmla="*/ 6006717 h 6858000"/>
              <a:gd name="connsiteX175" fmla="*/ 855874 w 4424363"/>
              <a:gd name="connsiteY175" fmla="*/ 6043238 h 6858000"/>
              <a:gd name="connsiteX176" fmla="*/ 855874 w 4424363"/>
              <a:gd name="connsiteY176" fmla="*/ 5943452 h 6858000"/>
              <a:gd name="connsiteX177" fmla="*/ 772056 w 4424363"/>
              <a:gd name="connsiteY177" fmla="*/ 5912971 h 6858000"/>
              <a:gd name="connsiteX178" fmla="*/ 753679 w 4424363"/>
              <a:gd name="connsiteY178" fmla="*/ 5912463 h 6858000"/>
              <a:gd name="connsiteX179" fmla="*/ 0 w 4424363"/>
              <a:gd name="connsiteY179" fmla="*/ 0 h 6858000"/>
              <a:gd name="connsiteX180" fmla="*/ 4424363 w 4424363"/>
              <a:gd name="connsiteY180" fmla="*/ 0 h 6858000"/>
              <a:gd name="connsiteX181" fmla="*/ 4424363 w 4424363"/>
              <a:gd name="connsiteY181" fmla="*/ 6858000 h 6858000"/>
              <a:gd name="connsiteX182" fmla="*/ 0 w 4424363"/>
              <a:gd name="connsiteY1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4424363" h="6858000">
                <a:moveTo>
                  <a:pt x="648370" y="6358278"/>
                </a:moveTo>
                <a:cubicBezTo>
                  <a:pt x="648231" y="6358522"/>
                  <a:pt x="648184" y="6358556"/>
                  <a:pt x="648184" y="6358603"/>
                </a:cubicBezTo>
                <a:cubicBezTo>
                  <a:pt x="648161" y="6369187"/>
                  <a:pt x="648161" y="6379784"/>
                  <a:pt x="648126" y="6390368"/>
                </a:cubicBezTo>
                <a:cubicBezTo>
                  <a:pt x="648126" y="6391123"/>
                  <a:pt x="648463" y="6391331"/>
                  <a:pt x="649136" y="6391297"/>
                </a:cubicBezTo>
                <a:cubicBezTo>
                  <a:pt x="652780" y="6391123"/>
                  <a:pt x="656483" y="6391273"/>
                  <a:pt x="660080" y="6390751"/>
                </a:cubicBezTo>
                <a:cubicBezTo>
                  <a:pt x="668599" y="6389509"/>
                  <a:pt x="675272" y="6384763"/>
                  <a:pt x="676352" y="6375408"/>
                </a:cubicBezTo>
                <a:cubicBezTo>
                  <a:pt x="677222" y="6367876"/>
                  <a:pt x="674576" y="6362050"/>
                  <a:pt x="666522" y="6359659"/>
                </a:cubicBezTo>
                <a:cubicBezTo>
                  <a:pt x="660556" y="6357883"/>
                  <a:pt x="654428" y="6358313"/>
                  <a:pt x="648370" y="6358278"/>
                </a:cubicBezTo>
                <a:close/>
                <a:moveTo>
                  <a:pt x="567537" y="6357087"/>
                </a:moveTo>
                <a:cubicBezTo>
                  <a:pt x="565031" y="6356810"/>
                  <a:pt x="562481" y="6356850"/>
                  <a:pt x="559898" y="6357117"/>
                </a:cubicBezTo>
                <a:cubicBezTo>
                  <a:pt x="549824" y="6358162"/>
                  <a:pt x="542629" y="6364069"/>
                  <a:pt x="539751" y="6373783"/>
                </a:cubicBezTo>
                <a:cubicBezTo>
                  <a:pt x="537778" y="6380433"/>
                  <a:pt x="537731" y="6387188"/>
                  <a:pt x="538822" y="6393978"/>
                </a:cubicBezTo>
                <a:cubicBezTo>
                  <a:pt x="539785" y="6399989"/>
                  <a:pt x="541758" y="6405641"/>
                  <a:pt x="545588" y="6410481"/>
                </a:cubicBezTo>
                <a:cubicBezTo>
                  <a:pt x="551124" y="6417503"/>
                  <a:pt x="558378" y="6420497"/>
                  <a:pt x="567257" y="6419220"/>
                </a:cubicBezTo>
                <a:cubicBezTo>
                  <a:pt x="574893" y="6418129"/>
                  <a:pt x="580255" y="6413696"/>
                  <a:pt x="584015" y="6407208"/>
                </a:cubicBezTo>
                <a:cubicBezTo>
                  <a:pt x="587834" y="6400570"/>
                  <a:pt x="589099" y="6393293"/>
                  <a:pt x="589401" y="6385714"/>
                </a:cubicBezTo>
                <a:cubicBezTo>
                  <a:pt x="589017" y="6382557"/>
                  <a:pt x="588843" y="6379354"/>
                  <a:pt x="588205" y="6376244"/>
                </a:cubicBezTo>
                <a:cubicBezTo>
                  <a:pt x="586580" y="6368387"/>
                  <a:pt x="582588" y="6362177"/>
                  <a:pt x="574905" y="6358963"/>
                </a:cubicBezTo>
                <a:cubicBezTo>
                  <a:pt x="572502" y="6357959"/>
                  <a:pt x="570042" y="6357364"/>
                  <a:pt x="567537" y="6357087"/>
                </a:cubicBezTo>
                <a:close/>
                <a:moveTo>
                  <a:pt x="643786" y="6339465"/>
                </a:moveTo>
                <a:cubicBezTo>
                  <a:pt x="650830" y="6339453"/>
                  <a:pt x="657887" y="6339430"/>
                  <a:pt x="664920" y="6339755"/>
                </a:cubicBezTo>
                <a:cubicBezTo>
                  <a:pt x="671953" y="6340080"/>
                  <a:pt x="678778" y="6341531"/>
                  <a:pt x="685056" y="6344931"/>
                </a:cubicBezTo>
                <a:cubicBezTo>
                  <a:pt x="692171" y="6348773"/>
                  <a:pt x="696790" y="6354587"/>
                  <a:pt x="698751" y="6362421"/>
                </a:cubicBezTo>
                <a:cubicBezTo>
                  <a:pt x="700794" y="6370557"/>
                  <a:pt x="700678" y="6378658"/>
                  <a:pt x="697486" y="6386504"/>
                </a:cubicBezTo>
                <a:cubicBezTo>
                  <a:pt x="693587" y="6396101"/>
                  <a:pt x="686217" y="6402113"/>
                  <a:pt x="676723" y="6405734"/>
                </a:cubicBezTo>
                <a:cubicBezTo>
                  <a:pt x="670561" y="6408090"/>
                  <a:pt x="664131" y="6409077"/>
                  <a:pt x="657539" y="6409112"/>
                </a:cubicBezTo>
                <a:cubicBezTo>
                  <a:pt x="654475" y="6409147"/>
                  <a:pt x="651411" y="6409123"/>
                  <a:pt x="648115" y="6409123"/>
                </a:cubicBezTo>
                <a:cubicBezTo>
                  <a:pt x="648115" y="6418629"/>
                  <a:pt x="648115" y="6427948"/>
                  <a:pt x="648115" y="6437349"/>
                </a:cubicBezTo>
                <a:cubicBezTo>
                  <a:pt x="640513" y="6437349"/>
                  <a:pt x="633062" y="6437349"/>
                  <a:pt x="625437" y="6437349"/>
                </a:cubicBezTo>
                <a:cubicBezTo>
                  <a:pt x="625402" y="6436885"/>
                  <a:pt x="625344" y="6436409"/>
                  <a:pt x="625344" y="6435921"/>
                </a:cubicBezTo>
                <a:cubicBezTo>
                  <a:pt x="625344" y="6407359"/>
                  <a:pt x="625332" y="6378809"/>
                  <a:pt x="625355" y="6350247"/>
                </a:cubicBezTo>
                <a:cubicBezTo>
                  <a:pt x="625355" y="6349005"/>
                  <a:pt x="625437" y="6347751"/>
                  <a:pt x="625622" y="6346509"/>
                </a:cubicBezTo>
                <a:cubicBezTo>
                  <a:pt x="626214" y="6342389"/>
                  <a:pt x="628303" y="6340428"/>
                  <a:pt x="632830" y="6340010"/>
                </a:cubicBezTo>
                <a:cubicBezTo>
                  <a:pt x="636474" y="6339674"/>
                  <a:pt x="640130" y="6339476"/>
                  <a:pt x="643786" y="6339465"/>
                </a:cubicBezTo>
                <a:close/>
                <a:moveTo>
                  <a:pt x="428032" y="6339453"/>
                </a:moveTo>
                <a:cubicBezTo>
                  <a:pt x="428543" y="6339453"/>
                  <a:pt x="429088" y="6339453"/>
                  <a:pt x="429622" y="6339453"/>
                </a:cubicBezTo>
                <a:cubicBezTo>
                  <a:pt x="454482" y="6339453"/>
                  <a:pt x="479342" y="6339453"/>
                  <a:pt x="504213" y="6339453"/>
                </a:cubicBezTo>
                <a:cubicBezTo>
                  <a:pt x="509320" y="6339453"/>
                  <a:pt x="511653" y="6341380"/>
                  <a:pt x="512454" y="6346359"/>
                </a:cubicBezTo>
                <a:cubicBezTo>
                  <a:pt x="512744" y="6348181"/>
                  <a:pt x="512906" y="6350038"/>
                  <a:pt x="512976" y="6351871"/>
                </a:cubicBezTo>
                <a:cubicBezTo>
                  <a:pt x="513057" y="6354413"/>
                  <a:pt x="512999" y="6356955"/>
                  <a:pt x="512999" y="6359694"/>
                </a:cubicBezTo>
                <a:cubicBezTo>
                  <a:pt x="502681" y="6359694"/>
                  <a:pt x="492375" y="6359694"/>
                  <a:pt x="481942" y="6359694"/>
                </a:cubicBezTo>
                <a:cubicBezTo>
                  <a:pt x="481930" y="6385656"/>
                  <a:pt x="481930" y="6411421"/>
                  <a:pt x="481930" y="6437360"/>
                </a:cubicBezTo>
                <a:cubicBezTo>
                  <a:pt x="474166" y="6437360"/>
                  <a:pt x="466633" y="6437360"/>
                  <a:pt x="458904" y="6437360"/>
                </a:cubicBezTo>
                <a:cubicBezTo>
                  <a:pt x="458904" y="6411514"/>
                  <a:pt x="458904" y="6385714"/>
                  <a:pt x="458904" y="6359798"/>
                </a:cubicBezTo>
                <a:cubicBezTo>
                  <a:pt x="448528" y="6359798"/>
                  <a:pt x="438338" y="6359798"/>
                  <a:pt x="428032" y="6359798"/>
                </a:cubicBezTo>
                <a:cubicBezTo>
                  <a:pt x="428032" y="6353009"/>
                  <a:pt x="428032" y="6346324"/>
                  <a:pt x="428032" y="6339453"/>
                </a:cubicBezTo>
                <a:close/>
                <a:moveTo>
                  <a:pt x="767992" y="6339407"/>
                </a:moveTo>
                <a:cubicBezTo>
                  <a:pt x="773865" y="6339360"/>
                  <a:pt x="775652" y="6341473"/>
                  <a:pt x="776255" y="6346846"/>
                </a:cubicBezTo>
                <a:cubicBezTo>
                  <a:pt x="776696" y="6350734"/>
                  <a:pt x="776615" y="6354692"/>
                  <a:pt x="776766" y="6358800"/>
                </a:cubicBezTo>
                <a:cubicBezTo>
                  <a:pt x="762433" y="6358823"/>
                  <a:pt x="748274" y="6358823"/>
                  <a:pt x="734068" y="6358823"/>
                </a:cubicBezTo>
                <a:cubicBezTo>
                  <a:pt x="734068" y="6368282"/>
                  <a:pt x="734068" y="6377567"/>
                  <a:pt x="734068" y="6386991"/>
                </a:cubicBezTo>
                <a:cubicBezTo>
                  <a:pt x="746138" y="6386991"/>
                  <a:pt x="758127" y="6386991"/>
                  <a:pt x="770220" y="6386991"/>
                </a:cubicBezTo>
                <a:cubicBezTo>
                  <a:pt x="770220" y="6392852"/>
                  <a:pt x="770220" y="6398550"/>
                  <a:pt x="770220" y="6404377"/>
                </a:cubicBezTo>
                <a:cubicBezTo>
                  <a:pt x="758185" y="6404377"/>
                  <a:pt x="746185" y="6404377"/>
                  <a:pt x="733987" y="6404377"/>
                </a:cubicBezTo>
                <a:cubicBezTo>
                  <a:pt x="733987" y="6415437"/>
                  <a:pt x="733987" y="6426370"/>
                  <a:pt x="733987" y="6437360"/>
                </a:cubicBezTo>
                <a:cubicBezTo>
                  <a:pt x="726339" y="6437360"/>
                  <a:pt x="718887" y="6437360"/>
                  <a:pt x="711274" y="6437360"/>
                </a:cubicBezTo>
                <a:cubicBezTo>
                  <a:pt x="711251" y="6436861"/>
                  <a:pt x="711193" y="6436374"/>
                  <a:pt x="711193" y="6435886"/>
                </a:cubicBezTo>
                <a:cubicBezTo>
                  <a:pt x="711193" y="6407510"/>
                  <a:pt x="711181" y="6379134"/>
                  <a:pt x="711204" y="6350746"/>
                </a:cubicBezTo>
                <a:cubicBezTo>
                  <a:pt x="711204" y="6348993"/>
                  <a:pt x="711320" y="6347217"/>
                  <a:pt x="711669" y="6345512"/>
                </a:cubicBezTo>
                <a:cubicBezTo>
                  <a:pt x="712377" y="6342134"/>
                  <a:pt x="714628" y="6340382"/>
                  <a:pt x="718911" y="6340010"/>
                </a:cubicBezTo>
                <a:cubicBezTo>
                  <a:pt x="722694" y="6339674"/>
                  <a:pt x="726489" y="6339476"/>
                  <a:pt x="730285" y="6339465"/>
                </a:cubicBezTo>
                <a:cubicBezTo>
                  <a:pt x="742854" y="6339395"/>
                  <a:pt x="755423" y="6339500"/>
                  <a:pt x="767992" y="6339407"/>
                </a:cubicBezTo>
                <a:close/>
                <a:moveTo>
                  <a:pt x="417703" y="6338884"/>
                </a:moveTo>
                <a:cubicBezTo>
                  <a:pt x="417703" y="6371764"/>
                  <a:pt x="417703" y="6404492"/>
                  <a:pt x="417703" y="6437465"/>
                </a:cubicBezTo>
                <a:cubicBezTo>
                  <a:pt x="410124" y="6437465"/>
                  <a:pt x="402592" y="6437465"/>
                  <a:pt x="395060" y="6437465"/>
                </a:cubicBezTo>
                <a:cubicBezTo>
                  <a:pt x="395060" y="6407104"/>
                  <a:pt x="395060" y="6376731"/>
                  <a:pt x="395060" y="6346359"/>
                </a:cubicBezTo>
                <a:cubicBezTo>
                  <a:pt x="395141" y="6346150"/>
                  <a:pt x="395281" y="6345941"/>
                  <a:pt x="395304" y="6345720"/>
                </a:cubicBezTo>
                <a:cubicBezTo>
                  <a:pt x="395722" y="6342134"/>
                  <a:pt x="397834" y="6340231"/>
                  <a:pt x="401292" y="6339604"/>
                </a:cubicBezTo>
                <a:cubicBezTo>
                  <a:pt x="406701" y="6338629"/>
                  <a:pt x="412155" y="6338954"/>
                  <a:pt x="417703" y="6338884"/>
                </a:cubicBezTo>
                <a:close/>
                <a:moveTo>
                  <a:pt x="564390" y="6337791"/>
                </a:moveTo>
                <a:cubicBezTo>
                  <a:pt x="571472" y="6337860"/>
                  <a:pt x="578537" y="6339163"/>
                  <a:pt x="585524" y="6341763"/>
                </a:cubicBezTo>
                <a:cubicBezTo>
                  <a:pt x="599869" y="6347101"/>
                  <a:pt x="608388" y="6357779"/>
                  <a:pt x="611486" y="6372588"/>
                </a:cubicBezTo>
                <a:cubicBezTo>
                  <a:pt x="614307" y="6386074"/>
                  <a:pt x="613181" y="6399328"/>
                  <a:pt x="607088" y="6411816"/>
                </a:cubicBezTo>
                <a:cubicBezTo>
                  <a:pt x="599428" y="6427495"/>
                  <a:pt x="586836" y="6436548"/>
                  <a:pt x="569357" y="6438614"/>
                </a:cubicBezTo>
                <a:cubicBezTo>
                  <a:pt x="569055" y="6438649"/>
                  <a:pt x="568765" y="6438788"/>
                  <a:pt x="568463" y="6438881"/>
                </a:cubicBezTo>
                <a:cubicBezTo>
                  <a:pt x="565307" y="6438857"/>
                  <a:pt x="562150" y="6438857"/>
                  <a:pt x="559005" y="6438857"/>
                </a:cubicBezTo>
                <a:cubicBezTo>
                  <a:pt x="556289" y="6438358"/>
                  <a:pt x="553515" y="6438022"/>
                  <a:pt x="550846" y="6437326"/>
                </a:cubicBezTo>
                <a:cubicBezTo>
                  <a:pt x="536130" y="6433438"/>
                  <a:pt x="525719" y="6424327"/>
                  <a:pt x="519626" y="6410562"/>
                </a:cubicBezTo>
                <a:cubicBezTo>
                  <a:pt x="513243" y="6396125"/>
                  <a:pt x="512511" y="6381176"/>
                  <a:pt x="517618" y="6366205"/>
                </a:cubicBezTo>
                <a:cubicBezTo>
                  <a:pt x="521878" y="6353717"/>
                  <a:pt x="530675" y="6345337"/>
                  <a:pt x="543151" y="6341217"/>
                </a:cubicBezTo>
                <a:cubicBezTo>
                  <a:pt x="550207" y="6338884"/>
                  <a:pt x="557307" y="6337721"/>
                  <a:pt x="564390" y="6337791"/>
                </a:cubicBezTo>
                <a:close/>
                <a:moveTo>
                  <a:pt x="661489" y="6166367"/>
                </a:moveTo>
                <a:cubicBezTo>
                  <a:pt x="650529" y="6166482"/>
                  <a:pt x="611233" y="6169944"/>
                  <a:pt x="503837" y="6203601"/>
                </a:cubicBezTo>
                <a:cubicBezTo>
                  <a:pt x="379417" y="6242724"/>
                  <a:pt x="318499" y="6213382"/>
                  <a:pt x="315913" y="6212231"/>
                </a:cubicBezTo>
                <a:cubicBezTo>
                  <a:pt x="315913" y="6291916"/>
                  <a:pt x="315913" y="6291916"/>
                  <a:pt x="315913" y="6291916"/>
                </a:cubicBezTo>
                <a:cubicBezTo>
                  <a:pt x="315913" y="6291916"/>
                  <a:pt x="376256" y="6291916"/>
                  <a:pt x="467919" y="6251930"/>
                </a:cubicBezTo>
                <a:cubicBezTo>
                  <a:pt x="556709" y="6213382"/>
                  <a:pt x="600673" y="6185191"/>
                  <a:pt x="636879" y="6173396"/>
                </a:cubicBezTo>
                <a:cubicBezTo>
                  <a:pt x="652970" y="6168506"/>
                  <a:pt x="665039" y="6166492"/>
                  <a:pt x="665039" y="6166492"/>
                </a:cubicBezTo>
                <a:cubicBezTo>
                  <a:pt x="665039" y="6166492"/>
                  <a:pt x="664018" y="6166340"/>
                  <a:pt x="661489" y="6166367"/>
                </a:cubicBezTo>
                <a:close/>
                <a:moveTo>
                  <a:pt x="775660" y="6166130"/>
                </a:moveTo>
                <a:cubicBezTo>
                  <a:pt x="724865" y="6165770"/>
                  <a:pt x="655604" y="6174826"/>
                  <a:pt x="585195" y="6212771"/>
                </a:cubicBezTo>
                <a:cubicBezTo>
                  <a:pt x="398681" y="6313959"/>
                  <a:pt x="315913" y="6308210"/>
                  <a:pt x="315913" y="6308210"/>
                </a:cubicBezTo>
                <a:lnTo>
                  <a:pt x="315913" y="6496213"/>
                </a:lnTo>
                <a:lnTo>
                  <a:pt x="316986" y="6496213"/>
                </a:lnTo>
                <a:lnTo>
                  <a:pt x="320125" y="6496213"/>
                </a:lnTo>
                <a:lnTo>
                  <a:pt x="325205" y="6496213"/>
                </a:lnTo>
                <a:lnTo>
                  <a:pt x="332106" y="6496213"/>
                </a:lnTo>
                <a:lnTo>
                  <a:pt x="340703" y="6496213"/>
                </a:lnTo>
                <a:lnTo>
                  <a:pt x="350876" y="6496213"/>
                </a:lnTo>
                <a:lnTo>
                  <a:pt x="362501" y="6496213"/>
                </a:lnTo>
                <a:lnTo>
                  <a:pt x="375456" y="6496213"/>
                </a:lnTo>
                <a:lnTo>
                  <a:pt x="389618" y="6496213"/>
                </a:lnTo>
                <a:lnTo>
                  <a:pt x="404865" y="6496213"/>
                </a:lnTo>
                <a:lnTo>
                  <a:pt x="438124" y="6496213"/>
                </a:lnTo>
                <a:lnTo>
                  <a:pt x="474253" y="6496213"/>
                </a:lnTo>
                <a:lnTo>
                  <a:pt x="512270" y="6496213"/>
                </a:lnTo>
                <a:lnTo>
                  <a:pt x="551197" y="6496213"/>
                </a:lnTo>
                <a:lnTo>
                  <a:pt x="590053" y="6496213"/>
                </a:lnTo>
                <a:lnTo>
                  <a:pt x="627859" y="6496213"/>
                </a:lnTo>
                <a:lnTo>
                  <a:pt x="663633" y="6496213"/>
                </a:lnTo>
                <a:lnTo>
                  <a:pt x="696397" y="6496213"/>
                </a:lnTo>
                <a:lnTo>
                  <a:pt x="711344" y="6496213"/>
                </a:lnTo>
                <a:lnTo>
                  <a:pt x="725170" y="6496213"/>
                </a:lnTo>
                <a:lnTo>
                  <a:pt x="737754" y="6496213"/>
                </a:lnTo>
                <a:lnTo>
                  <a:pt x="748972" y="6496213"/>
                </a:lnTo>
                <a:lnTo>
                  <a:pt x="758703" y="6496213"/>
                </a:lnTo>
                <a:lnTo>
                  <a:pt x="766823" y="6496213"/>
                </a:lnTo>
                <a:cubicBezTo>
                  <a:pt x="855913" y="6496213"/>
                  <a:pt x="855913" y="6409111"/>
                  <a:pt x="855913" y="6409111"/>
                </a:cubicBezTo>
                <a:cubicBezTo>
                  <a:pt x="855913" y="6409111"/>
                  <a:pt x="855913" y="6409111"/>
                  <a:pt x="855338" y="6175976"/>
                </a:cubicBezTo>
                <a:cubicBezTo>
                  <a:pt x="858787" y="6176263"/>
                  <a:pt x="826456" y="6166489"/>
                  <a:pt x="775660" y="6166130"/>
                </a:cubicBezTo>
                <a:close/>
                <a:moveTo>
                  <a:pt x="604430" y="6105370"/>
                </a:moveTo>
                <a:cubicBezTo>
                  <a:pt x="511895" y="6105370"/>
                  <a:pt x="469651" y="6154201"/>
                  <a:pt x="354700" y="6149030"/>
                </a:cubicBezTo>
                <a:cubicBezTo>
                  <a:pt x="348091" y="6148600"/>
                  <a:pt x="341553" y="6147738"/>
                  <a:pt x="335051" y="6146481"/>
                </a:cubicBezTo>
                <a:lnTo>
                  <a:pt x="316209" y="6141712"/>
                </a:lnTo>
                <a:lnTo>
                  <a:pt x="316209" y="6195174"/>
                </a:lnTo>
                <a:lnTo>
                  <a:pt x="334050" y="6200761"/>
                </a:lnTo>
                <a:cubicBezTo>
                  <a:pt x="352653" y="6205473"/>
                  <a:pt x="371296" y="6207197"/>
                  <a:pt x="385737" y="6207627"/>
                </a:cubicBezTo>
                <a:cubicBezTo>
                  <a:pt x="415624" y="6208776"/>
                  <a:pt x="444649" y="6203319"/>
                  <a:pt x="473674" y="6195851"/>
                </a:cubicBezTo>
                <a:cubicBezTo>
                  <a:pt x="514194" y="6185223"/>
                  <a:pt x="537759" y="6177467"/>
                  <a:pt x="564197" y="6169999"/>
                </a:cubicBezTo>
                <a:cubicBezTo>
                  <a:pt x="634892" y="6149892"/>
                  <a:pt x="691217" y="6144147"/>
                  <a:pt x="747255" y="6146158"/>
                </a:cubicBezTo>
                <a:cubicBezTo>
                  <a:pt x="776568" y="6147307"/>
                  <a:pt x="831169" y="6153626"/>
                  <a:pt x="829732" y="6153339"/>
                </a:cubicBezTo>
                <a:cubicBezTo>
                  <a:pt x="789787" y="6145584"/>
                  <a:pt x="668515" y="6105370"/>
                  <a:pt x="604430" y="6105370"/>
                </a:cubicBezTo>
                <a:close/>
                <a:moveTo>
                  <a:pt x="742147" y="6031558"/>
                </a:moveTo>
                <a:cubicBezTo>
                  <a:pt x="680784" y="6030732"/>
                  <a:pt x="626606" y="6054689"/>
                  <a:pt x="600381" y="6067083"/>
                </a:cubicBezTo>
                <a:cubicBezTo>
                  <a:pt x="581126" y="6075992"/>
                  <a:pt x="553249" y="6089212"/>
                  <a:pt x="524797" y="6104156"/>
                </a:cubicBezTo>
                <a:cubicBezTo>
                  <a:pt x="562445" y="6094960"/>
                  <a:pt x="592622" y="6080015"/>
                  <a:pt x="676540" y="6099558"/>
                </a:cubicBezTo>
                <a:cubicBezTo>
                  <a:pt x="734881" y="6113065"/>
                  <a:pt x="809891" y="6132895"/>
                  <a:pt x="847252" y="6141804"/>
                </a:cubicBezTo>
                <a:cubicBezTo>
                  <a:pt x="848689" y="6142092"/>
                  <a:pt x="850126" y="6142379"/>
                  <a:pt x="851563" y="6142667"/>
                </a:cubicBezTo>
                <a:cubicBezTo>
                  <a:pt x="853000" y="6142954"/>
                  <a:pt x="854437" y="6143241"/>
                  <a:pt x="855874" y="6143241"/>
                </a:cubicBezTo>
                <a:lnTo>
                  <a:pt x="855874" y="6067658"/>
                </a:lnTo>
                <a:cubicBezTo>
                  <a:pt x="818369" y="6041469"/>
                  <a:pt x="778965" y="6032053"/>
                  <a:pt x="742147" y="6031558"/>
                </a:cubicBezTo>
                <a:close/>
                <a:moveTo>
                  <a:pt x="316209" y="5940456"/>
                </a:moveTo>
                <a:lnTo>
                  <a:pt x="316209" y="6122473"/>
                </a:lnTo>
                <a:lnTo>
                  <a:pt x="320547" y="6123942"/>
                </a:lnTo>
                <a:cubicBezTo>
                  <a:pt x="333148" y="6127700"/>
                  <a:pt x="352762" y="6130467"/>
                  <a:pt x="365335" y="6131474"/>
                </a:cubicBezTo>
                <a:cubicBezTo>
                  <a:pt x="400684" y="6133774"/>
                  <a:pt x="431722" y="6127736"/>
                  <a:pt x="464485" y="6116234"/>
                </a:cubicBezTo>
                <a:cubicBezTo>
                  <a:pt x="484027" y="6109046"/>
                  <a:pt x="499546" y="6101283"/>
                  <a:pt x="516502" y="6093232"/>
                </a:cubicBezTo>
                <a:cubicBezTo>
                  <a:pt x="551276" y="6076843"/>
                  <a:pt x="585188" y="6056428"/>
                  <a:pt x="620825" y="6041477"/>
                </a:cubicBezTo>
                <a:cubicBezTo>
                  <a:pt x="625710" y="6039464"/>
                  <a:pt x="630883" y="6037452"/>
                  <a:pt x="635769" y="6035726"/>
                </a:cubicBezTo>
                <a:cubicBezTo>
                  <a:pt x="652150" y="6029401"/>
                  <a:pt x="671118" y="6024800"/>
                  <a:pt x="696408" y="6021063"/>
                </a:cubicBezTo>
                <a:lnTo>
                  <a:pt x="757920" y="6020796"/>
                </a:lnTo>
                <a:lnTo>
                  <a:pt x="769207" y="6022084"/>
                </a:lnTo>
                <a:lnTo>
                  <a:pt x="776877" y="6023650"/>
                </a:lnTo>
                <a:cubicBezTo>
                  <a:pt x="775728" y="6023075"/>
                  <a:pt x="774291" y="6022788"/>
                  <a:pt x="772854" y="6022500"/>
                </a:cubicBezTo>
                <a:lnTo>
                  <a:pt x="769207" y="6022084"/>
                </a:lnTo>
                <a:lnTo>
                  <a:pt x="762795" y="6020775"/>
                </a:lnTo>
                <a:lnTo>
                  <a:pt x="757920" y="6020796"/>
                </a:lnTo>
                <a:lnTo>
                  <a:pt x="697270" y="6013874"/>
                </a:lnTo>
                <a:cubicBezTo>
                  <a:pt x="673417" y="6013874"/>
                  <a:pt x="648989" y="6017037"/>
                  <a:pt x="625710" y="6020200"/>
                </a:cubicBezTo>
                <a:cubicBezTo>
                  <a:pt x="610191" y="6022213"/>
                  <a:pt x="594385" y="6024225"/>
                  <a:pt x="578291" y="6025663"/>
                </a:cubicBezTo>
                <a:cubicBezTo>
                  <a:pt x="548977" y="6028251"/>
                  <a:pt x="521388" y="6027388"/>
                  <a:pt x="496385" y="6023650"/>
                </a:cubicBezTo>
                <a:cubicBezTo>
                  <a:pt x="445230" y="6016750"/>
                  <a:pt x="397810" y="5999498"/>
                  <a:pt x="358438" y="5972470"/>
                </a:cubicBezTo>
                <a:cubicBezTo>
                  <a:pt x="350966" y="5967295"/>
                  <a:pt x="343207" y="5961832"/>
                  <a:pt x="335734" y="5955793"/>
                </a:cubicBezTo>
                <a:cubicBezTo>
                  <a:pt x="334010" y="5954356"/>
                  <a:pt x="331424" y="5952343"/>
                  <a:pt x="328837" y="5950330"/>
                </a:cubicBezTo>
                <a:cubicBezTo>
                  <a:pt x="326538" y="5948605"/>
                  <a:pt x="324167" y="5946808"/>
                  <a:pt x="321904" y="5945047"/>
                </a:cubicBezTo>
                <a:close/>
                <a:moveTo>
                  <a:pt x="747352" y="5912463"/>
                </a:moveTo>
                <a:lnTo>
                  <a:pt x="726172" y="5913770"/>
                </a:lnTo>
                <a:cubicBezTo>
                  <a:pt x="710656" y="5915325"/>
                  <a:pt x="694992" y="5918003"/>
                  <a:pt x="679399" y="5921310"/>
                </a:cubicBezTo>
                <a:cubicBezTo>
                  <a:pt x="601509" y="5937989"/>
                  <a:pt x="539139" y="5976523"/>
                  <a:pt x="456363" y="5975372"/>
                </a:cubicBezTo>
                <a:cubicBezTo>
                  <a:pt x="426184" y="5975085"/>
                  <a:pt x="389969" y="5970196"/>
                  <a:pt x="357778" y="5952942"/>
                </a:cubicBezTo>
                <a:cubicBezTo>
                  <a:pt x="360652" y="5954955"/>
                  <a:pt x="363527" y="5956968"/>
                  <a:pt x="366114" y="5958981"/>
                </a:cubicBezTo>
                <a:cubicBezTo>
                  <a:pt x="422160" y="5997227"/>
                  <a:pt x="495452" y="6015344"/>
                  <a:pt x="573055" y="6009880"/>
                </a:cubicBezTo>
                <a:cubicBezTo>
                  <a:pt x="590012" y="6008730"/>
                  <a:pt x="606970" y="6006429"/>
                  <a:pt x="623640" y="6004416"/>
                </a:cubicBezTo>
                <a:cubicBezTo>
                  <a:pt x="647783" y="6001253"/>
                  <a:pt x="672214" y="5997802"/>
                  <a:pt x="697219" y="5997802"/>
                </a:cubicBezTo>
                <a:cubicBezTo>
                  <a:pt x="725961" y="5997515"/>
                  <a:pt x="752404" y="6000390"/>
                  <a:pt x="776259" y="6006717"/>
                </a:cubicBezTo>
                <a:cubicBezTo>
                  <a:pt x="804426" y="6014193"/>
                  <a:pt x="828857" y="6026559"/>
                  <a:pt x="855874" y="6043238"/>
                </a:cubicBezTo>
                <a:lnTo>
                  <a:pt x="855874" y="5943452"/>
                </a:lnTo>
                <a:cubicBezTo>
                  <a:pt x="830581" y="5924186"/>
                  <a:pt x="802055" y="5915343"/>
                  <a:pt x="772056" y="5912971"/>
                </a:cubicBezTo>
                <a:lnTo>
                  <a:pt x="753679" y="5912463"/>
                </a:lnTo>
                <a:close/>
                <a:moveTo>
                  <a:pt x="0" y="0"/>
                </a:moveTo>
                <a:lnTo>
                  <a:pt x="4424363" y="0"/>
                </a:lnTo>
                <a:lnTo>
                  <a:pt x="4424363" y="6858000"/>
                </a:lnTo>
                <a:lnTo>
                  <a:pt x="0" y="6858000"/>
                </a:lnTo>
                <a:close/>
              </a:path>
            </a:pathLst>
          </a:custGeom>
          <a:solidFill>
            <a:schemeClr val="bg1">
              <a:lumMod val="85000"/>
            </a:schemeClr>
          </a:solidFill>
        </p:spPr>
        <p:txBody>
          <a:bodyPr wrap="square">
            <a:noAutofit/>
          </a:bodyPr>
          <a:lstStyle/>
          <a:p>
            <a:endParaRPr lang="en-GB"/>
          </a:p>
        </p:txBody>
      </p:sp>
      <p:sp>
        <p:nvSpPr>
          <p:cNvPr id="7" name="Title 1">
            <a:extLst>
              <a:ext uri="{FF2B5EF4-FFF2-40B4-BE49-F238E27FC236}">
                <a16:creationId xmlns:a16="http://schemas.microsoft.com/office/drawing/2014/main" id="{716102AC-FDF1-407F-98A0-0C0F6AACF61C}"/>
              </a:ext>
            </a:extLst>
          </p:cNvPr>
          <p:cNvSpPr>
            <a:spLocks noGrp="1"/>
          </p:cNvSpPr>
          <p:nvPr>
            <p:ph type="ctrTitle" hasCustomPrompt="1"/>
          </p:nvPr>
        </p:nvSpPr>
        <p:spPr>
          <a:xfrm>
            <a:off x="4686300" y="2726872"/>
            <a:ext cx="7233557" cy="832077"/>
          </a:xfrm>
          <a:prstGeom prst="rect">
            <a:avLst/>
          </a:prstGeom>
        </p:spPr>
        <p:txBody>
          <a:bodyPr anchor="b">
            <a:normAutofit/>
          </a:bodyPr>
          <a:lstStyle>
            <a:lvl1pPr algn="l">
              <a:defRPr sz="4800" b="0" cap="all" spc="300" baseline="0">
                <a:solidFill>
                  <a:schemeClr val="tx1"/>
                </a:solidFill>
                <a:latin typeface="+mn-lt"/>
              </a:defRPr>
            </a:lvl1pPr>
          </a:lstStyle>
          <a:p>
            <a:r>
              <a:rPr lang="en-US" noProof="0" dirty="0"/>
              <a:t>Section title</a:t>
            </a:r>
          </a:p>
        </p:txBody>
      </p:sp>
      <p:sp>
        <p:nvSpPr>
          <p:cNvPr id="8" name="Subtitle 2">
            <a:extLst>
              <a:ext uri="{FF2B5EF4-FFF2-40B4-BE49-F238E27FC236}">
                <a16:creationId xmlns:a16="http://schemas.microsoft.com/office/drawing/2014/main" id="{296378F2-D186-4259-BEED-364A0A37E70C}"/>
              </a:ext>
            </a:extLst>
          </p:cNvPr>
          <p:cNvSpPr>
            <a:spLocks noGrp="1"/>
          </p:cNvSpPr>
          <p:nvPr>
            <p:ph type="subTitle" idx="1"/>
          </p:nvPr>
        </p:nvSpPr>
        <p:spPr>
          <a:xfrm>
            <a:off x="4686300" y="3569380"/>
            <a:ext cx="7233557" cy="365125"/>
          </a:xfrm>
          <a:prstGeom prst="rect">
            <a:avLst/>
          </a:prstGeom>
        </p:spPr>
        <p:txBody>
          <a:bodyPr lIns="0">
            <a:noAutofit/>
          </a:bodyPr>
          <a:lstStyle>
            <a:lvl1pPr marL="0" indent="0" algn="l">
              <a:buNone/>
              <a:defRPr sz="2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Tree>
    <p:extLst>
      <p:ext uri="{BB962C8B-B14F-4D97-AF65-F5344CB8AC3E}">
        <p14:creationId xmlns:p14="http://schemas.microsoft.com/office/powerpoint/2010/main" val="3644407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ew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16102AC-FDF1-407F-98A0-0C0F6AACF61C}"/>
              </a:ext>
            </a:extLst>
          </p:cNvPr>
          <p:cNvSpPr>
            <a:spLocks noGrp="1"/>
          </p:cNvSpPr>
          <p:nvPr>
            <p:ph type="ctrTitle" hasCustomPrompt="1"/>
          </p:nvPr>
        </p:nvSpPr>
        <p:spPr>
          <a:xfrm>
            <a:off x="4686300" y="2726872"/>
            <a:ext cx="7233557" cy="832077"/>
          </a:xfrm>
          <a:prstGeom prst="rect">
            <a:avLst/>
          </a:prstGeom>
        </p:spPr>
        <p:txBody>
          <a:bodyPr anchor="b">
            <a:normAutofit/>
          </a:bodyPr>
          <a:lstStyle>
            <a:lvl1pPr algn="l">
              <a:defRPr sz="4800" b="0" cap="all" spc="300" baseline="0">
                <a:solidFill>
                  <a:schemeClr val="tx1"/>
                </a:solidFill>
                <a:latin typeface="+mn-lt"/>
              </a:defRPr>
            </a:lvl1pPr>
          </a:lstStyle>
          <a:p>
            <a:r>
              <a:rPr lang="en-US" noProof="0" dirty="0"/>
              <a:t>section title</a:t>
            </a:r>
          </a:p>
        </p:txBody>
      </p:sp>
      <p:sp>
        <p:nvSpPr>
          <p:cNvPr id="8" name="Subtitle 2">
            <a:extLst>
              <a:ext uri="{FF2B5EF4-FFF2-40B4-BE49-F238E27FC236}">
                <a16:creationId xmlns:a16="http://schemas.microsoft.com/office/drawing/2014/main" id="{296378F2-D186-4259-BEED-364A0A37E70C}"/>
              </a:ext>
            </a:extLst>
          </p:cNvPr>
          <p:cNvSpPr>
            <a:spLocks noGrp="1"/>
          </p:cNvSpPr>
          <p:nvPr>
            <p:ph type="subTitle" idx="1"/>
          </p:nvPr>
        </p:nvSpPr>
        <p:spPr>
          <a:xfrm>
            <a:off x="4686300" y="3569380"/>
            <a:ext cx="7233557" cy="365125"/>
          </a:xfrm>
          <a:prstGeom prst="rect">
            <a:avLst/>
          </a:prstGeom>
        </p:spPr>
        <p:txBody>
          <a:bodyPr lIns="0">
            <a:noAutofit/>
          </a:bodyPr>
          <a:lstStyle>
            <a:lvl1pPr marL="0" indent="0" algn="l">
              <a:buNone/>
              <a:defRPr sz="2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7" name="Picture Placeholder 16">
            <a:extLst>
              <a:ext uri="{FF2B5EF4-FFF2-40B4-BE49-F238E27FC236}">
                <a16:creationId xmlns:a16="http://schemas.microsoft.com/office/drawing/2014/main" id="{7F785688-A29C-4662-BCDC-4170AB5C46F2}"/>
              </a:ext>
            </a:extLst>
          </p:cNvPr>
          <p:cNvSpPr>
            <a:spLocks noGrp="1"/>
          </p:cNvSpPr>
          <p:nvPr>
            <p:ph type="pic" sz="quarter" idx="10"/>
          </p:nvPr>
        </p:nvSpPr>
        <p:spPr>
          <a:xfrm>
            <a:off x="0" y="0"/>
            <a:ext cx="4424400" cy="6858000"/>
          </a:xfrm>
          <a:custGeom>
            <a:avLst/>
            <a:gdLst>
              <a:gd name="connsiteX0" fmla="*/ 788381 w 4424400"/>
              <a:gd name="connsiteY0" fmla="*/ 5940000 h 6858000"/>
              <a:gd name="connsiteX1" fmla="*/ 771640 w 4424400"/>
              <a:gd name="connsiteY1" fmla="*/ 5940548 h 6858000"/>
              <a:gd name="connsiteX2" fmla="*/ 714625 w 4424400"/>
              <a:gd name="connsiteY2" fmla="*/ 5948885 h 6858000"/>
              <a:gd name="connsiteX3" fmla="*/ 636081 w 4424400"/>
              <a:gd name="connsiteY3" fmla="*/ 5972162 h 6858000"/>
              <a:gd name="connsiteX4" fmla="*/ 510951 w 4424400"/>
              <a:gd name="connsiteY4" fmla="*/ 5999433 h 6858000"/>
              <a:gd name="connsiteX5" fmla="*/ 508105 w 4424400"/>
              <a:gd name="connsiteY5" fmla="*/ 5999411 h 6858000"/>
              <a:gd name="connsiteX6" fmla="*/ 370508 w 4424400"/>
              <a:gd name="connsiteY6" fmla="*/ 5964007 h 6858000"/>
              <a:gd name="connsiteX7" fmla="*/ 360000 w 4424400"/>
              <a:gd name="connsiteY7" fmla="*/ 5958754 h 6858000"/>
              <a:gd name="connsiteX8" fmla="*/ 360000 w 4424400"/>
              <a:gd name="connsiteY8" fmla="*/ 6520310 h 6858000"/>
              <a:gd name="connsiteX9" fmla="*/ 799780 w 4424400"/>
              <a:gd name="connsiteY9" fmla="*/ 6520310 h 6858000"/>
              <a:gd name="connsiteX10" fmla="*/ 886743 w 4424400"/>
              <a:gd name="connsiteY10" fmla="*/ 6471018 h 6858000"/>
              <a:gd name="connsiteX11" fmla="*/ 898896 w 4424400"/>
              <a:gd name="connsiteY11" fmla="*/ 6423056 h 6858000"/>
              <a:gd name="connsiteX12" fmla="*/ 899480 w 4424400"/>
              <a:gd name="connsiteY12" fmla="*/ 5980119 h 6858000"/>
              <a:gd name="connsiteX13" fmla="*/ 899329 w 4424400"/>
              <a:gd name="connsiteY13" fmla="*/ 5977786 h 6858000"/>
              <a:gd name="connsiteX14" fmla="*/ 899340 w 4424400"/>
              <a:gd name="connsiteY14" fmla="*/ 5977778 h 6858000"/>
              <a:gd name="connsiteX15" fmla="*/ 809120 w 4424400"/>
              <a:gd name="connsiteY15" fmla="*/ 5940834 h 6858000"/>
              <a:gd name="connsiteX16" fmla="*/ 788388 w 4424400"/>
              <a:gd name="connsiteY16" fmla="*/ 5940000 h 6858000"/>
              <a:gd name="connsiteX17" fmla="*/ 0 w 4424400"/>
              <a:gd name="connsiteY17" fmla="*/ 0 h 6858000"/>
              <a:gd name="connsiteX18" fmla="*/ 4424400 w 4424400"/>
              <a:gd name="connsiteY18" fmla="*/ 0 h 6858000"/>
              <a:gd name="connsiteX19" fmla="*/ 4424400 w 4424400"/>
              <a:gd name="connsiteY19" fmla="*/ 6858000 h 6858000"/>
              <a:gd name="connsiteX20" fmla="*/ 0 w 442440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4400" h="6858000">
                <a:moveTo>
                  <a:pt x="788381" y="5940000"/>
                </a:moveTo>
                <a:lnTo>
                  <a:pt x="771640" y="5940548"/>
                </a:lnTo>
                <a:cubicBezTo>
                  <a:pt x="754395" y="5941647"/>
                  <a:pt x="735581" y="5944405"/>
                  <a:pt x="714625" y="5948885"/>
                </a:cubicBezTo>
                <a:cubicBezTo>
                  <a:pt x="686705" y="5954858"/>
                  <a:pt x="660971" y="5963656"/>
                  <a:pt x="636081" y="5972162"/>
                </a:cubicBezTo>
                <a:cubicBezTo>
                  <a:pt x="595035" y="5986187"/>
                  <a:pt x="556261" y="5999433"/>
                  <a:pt x="510951" y="5999433"/>
                </a:cubicBezTo>
                <a:cubicBezTo>
                  <a:pt x="509998" y="5999433"/>
                  <a:pt x="509057" y="5999422"/>
                  <a:pt x="508105" y="5999411"/>
                </a:cubicBezTo>
                <a:cubicBezTo>
                  <a:pt x="455808" y="5998635"/>
                  <a:pt x="399227" y="5977534"/>
                  <a:pt x="370508" y="5964007"/>
                </a:cubicBezTo>
                <a:lnTo>
                  <a:pt x="360000" y="5958754"/>
                </a:lnTo>
                <a:lnTo>
                  <a:pt x="360000" y="6520310"/>
                </a:lnTo>
                <a:lnTo>
                  <a:pt x="799780" y="6520310"/>
                </a:lnTo>
                <a:cubicBezTo>
                  <a:pt x="850815" y="6520310"/>
                  <a:pt x="875240" y="6493505"/>
                  <a:pt x="886743" y="6471018"/>
                </a:cubicBezTo>
                <a:cubicBezTo>
                  <a:pt x="898755" y="6447524"/>
                  <a:pt x="898896" y="6424073"/>
                  <a:pt x="898896" y="6423056"/>
                </a:cubicBezTo>
                <a:cubicBezTo>
                  <a:pt x="898896" y="6423056"/>
                  <a:pt x="900927" y="6016517"/>
                  <a:pt x="899480" y="5980119"/>
                </a:cubicBezTo>
                <a:lnTo>
                  <a:pt x="899329" y="5977786"/>
                </a:lnTo>
                <a:lnTo>
                  <a:pt x="899340" y="5977778"/>
                </a:lnTo>
                <a:cubicBezTo>
                  <a:pt x="876870" y="5960943"/>
                  <a:pt x="854160" y="5944646"/>
                  <a:pt x="809120" y="5940834"/>
                </a:cubicBezTo>
                <a:lnTo>
                  <a:pt x="788388" y="5940000"/>
                </a:lnTo>
                <a:close/>
                <a:moveTo>
                  <a:pt x="0" y="0"/>
                </a:moveTo>
                <a:lnTo>
                  <a:pt x="4424400" y="0"/>
                </a:lnTo>
                <a:lnTo>
                  <a:pt x="4424400" y="6858000"/>
                </a:lnTo>
                <a:lnTo>
                  <a:pt x="0" y="6858000"/>
                </a:lnTo>
                <a:close/>
              </a:path>
            </a:pathLst>
          </a:custGeom>
          <a:solidFill>
            <a:schemeClr val="bg2">
              <a:lumMod val="85000"/>
            </a:schemeClr>
          </a:solidFill>
        </p:spPr>
        <p:txBody>
          <a:bodyPr wrap="square">
            <a:noAutofit/>
          </a:bodyPr>
          <a:lstStyle/>
          <a:p>
            <a:endParaRPr lang="en-GB"/>
          </a:p>
        </p:txBody>
      </p:sp>
      <p:pic>
        <p:nvPicPr>
          <p:cNvPr id="18" name="Picture 17" descr="Logo, company name&#10;&#10;Description automatically generated">
            <a:extLst>
              <a:ext uri="{FF2B5EF4-FFF2-40B4-BE49-F238E27FC236}">
                <a16:creationId xmlns:a16="http://schemas.microsoft.com/office/drawing/2014/main" id="{3321AEB2-4035-4CA0-BF33-D523809F21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5940000"/>
            <a:ext cx="540000" cy="579981"/>
          </a:xfrm>
          <a:prstGeom prst="rect">
            <a:avLst/>
          </a:prstGeom>
        </p:spPr>
      </p:pic>
    </p:spTree>
    <p:extLst>
      <p:ext uri="{BB962C8B-B14F-4D97-AF65-F5344CB8AC3E}">
        <p14:creationId xmlns:p14="http://schemas.microsoft.com/office/powerpoint/2010/main" val="2537119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ew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E92A3C2-89FB-4AE5-A0D2-404D3AA9B130}"/>
              </a:ext>
            </a:extLst>
          </p:cNvPr>
          <p:cNvSpPr>
            <a:spLocks noGrp="1"/>
          </p:cNvSpPr>
          <p:nvPr>
            <p:ph type="pic" sz="quarter" idx="11"/>
          </p:nvPr>
        </p:nvSpPr>
        <p:spPr>
          <a:xfrm>
            <a:off x="0" y="0"/>
            <a:ext cx="4424363" cy="6858000"/>
          </a:xfrm>
          <a:prstGeom prst="rect">
            <a:avLst/>
          </a:prstGeom>
          <a:solidFill>
            <a:schemeClr val="bg2">
              <a:lumMod val="85000"/>
            </a:schemeClr>
          </a:solidFill>
        </p:spPr>
        <p:txBody>
          <a:bodyPr/>
          <a:lstStyle/>
          <a:p>
            <a:endParaRPr lang="en-GB"/>
          </a:p>
        </p:txBody>
      </p:sp>
      <p:sp>
        <p:nvSpPr>
          <p:cNvPr id="7" name="Title 1">
            <a:extLst>
              <a:ext uri="{FF2B5EF4-FFF2-40B4-BE49-F238E27FC236}">
                <a16:creationId xmlns:a16="http://schemas.microsoft.com/office/drawing/2014/main" id="{716102AC-FDF1-407F-98A0-0C0F6AACF61C}"/>
              </a:ext>
            </a:extLst>
          </p:cNvPr>
          <p:cNvSpPr>
            <a:spLocks noGrp="1"/>
          </p:cNvSpPr>
          <p:nvPr>
            <p:ph type="ctrTitle" hasCustomPrompt="1"/>
          </p:nvPr>
        </p:nvSpPr>
        <p:spPr>
          <a:xfrm>
            <a:off x="4686300" y="2726872"/>
            <a:ext cx="7233557" cy="832077"/>
          </a:xfrm>
          <a:prstGeom prst="rect">
            <a:avLst/>
          </a:prstGeom>
        </p:spPr>
        <p:txBody>
          <a:bodyPr anchor="b">
            <a:normAutofit/>
          </a:bodyPr>
          <a:lstStyle>
            <a:lvl1pPr algn="l">
              <a:defRPr sz="4800" b="0" cap="all" spc="300" baseline="0">
                <a:solidFill>
                  <a:schemeClr val="tx1"/>
                </a:solidFill>
                <a:latin typeface="+mn-lt"/>
              </a:defRPr>
            </a:lvl1pPr>
          </a:lstStyle>
          <a:p>
            <a:r>
              <a:rPr lang="en-US" noProof="0" dirty="0"/>
              <a:t>section title</a:t>
            </a:r>
          </a:p>
        </p:txBody>
      </p:sp>
      <p:sp>
        <p:nvSpPr>
          <p:cNvPr id="8" name="Subtitle 2">
            <a:extLst>
              <a:ext uri="{FF2B5EF4-FFF2-40B4-BE49-F238E27FC236}">
                <a16:creationId xmlns:a16="http://schemas.microsoft.com/office/drawing/2014/main" id="{296378F2-D186-4259-BEED-364A0A37E70C}"/>
              </a:ext>
            </a:extLst>
          </p:cNvPr>
          <p:cNvSpPr>
            <a:spLocks noGrp="1"/>
          </p:cNvSpPr>
          <p:nvPr>
            <p:ph type="subTitle" idx="1"/>
          </p:nvPr>
        </p:nvSpPr>
        <p:spPr>
          <a:xfrm>
            <a:off x="4686300" y="3569380"/>
            <a:ext cx="7233557" cy="365125"/>
          </a:xfrm>
          <a:prstGeom prst="rect">
            <a:avLst/>
          </a:prstGeom>
        </p:spPr>
        <p:txBody>
          <a:bodyPr lIns="0">
            <a:noAutofit/>
          </a:bodyPr>
          <a:lstStyle>
            <a:lvl1pPr marL="0" indent="0" algn="l">
              <a:buNone/>
              <a:defRPr sz="2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19" name="Picture 18" descr="Logo, company name&#10;&#10;Description automatically generated">
            <a:extLst>
              <a:ext uri="{FF2B5EF4-FFF2-40B4-BE49-F238E27FC236}">
                <a16:creationId xmlns:a16="http://schemas.microsoft.com/office/drawing/2014/main" id="{790916E4-0DD1-4104-8A59-6CC5BBEF56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000" y="5940000"/>
            <a:ext cx="540000" cy="579981"/>
          </a:xfrm>
          <a:prstGeom prst="rect">
            <a:avLst/>
          </a:prstGeom>
        </p:spPr>
      </p:pic>
    </p:spTree>
    <p:extLst>
      <p:ext uri="{BB962C8B-B14F-4D97-AF65-F5344CB8AC3E}">
        <p14:creationId xmlns:p14="http://schemas.microsoft.com/office/powerpoint/2010/main" val="1144998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56FAEF-7736-4482-A3C9-DAA274566666}"/>
              </a:ext>
            </a:extLst>
          </p:cNvPr>
          <p:cNvSpPr/>
          <p:nvPr userDrawn="1"/>
        </p:nvSpPr>
        <p:spPr>
          <a:xfrm>
            <a:off x="0" y="0"/>
            <a:ext cx="4424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a:extLst>
              <a:ext uri="{FF2B5EF4-FFF2-40B4-BE49-F238E27FC236}">
                <a16:creationId xmlns:a16="http://schemas.microsoft.com/office/drawing/2014/main" id="{CD5E4B4B-8981-4E1A-8EE5-1296FF4C6C63}"/>
              </a:ext>
            </a:extLst>
          </p:cNvPr>
          <p:cNvSpPr>
            <a:spLocks noGrp="1"/>
          </p:cNvSpPr>
          <p:nvPr>
            <p:ph type="ctrTitle" hasCustomPrompt="1"/>
          </p:nvPr>
        </p:nvSpPr>
        <p:spPr>
          <a:xfrm>
            <a:off x="4686300" y="2726872"/>
            <a:ext cx="7233557" cy="832077"/>
          </a:xfrm>
          <a:prstGeom prst="rect">
            <a:avLst/>
          </a:prstGeom>
        </p:spPr>
        <p:txBody>
          <a:bodyPr anchor="b">
            <a:normAutofit/>
          </a:bodyPr>
          <a:lstStyle>
            <a:lvl1pPr algn="l">
              <a:defRPr sz="4800" b="0" cap="all" spc="300" baseline="0">
                <a:solidFill>
                  <a:schemeClr val="tx1"/>
                </a:solidFill>
                <a:latin typeface="+mn-lt"/>
              </a:defRPr>
            </a:lvl1pPr>
          </a:lstStyle>
          <a:p>
            <a:r>
              <a:rPr lang="en-US" noProof="0" dirty="0"/>
              <a:t>section title</a:t>
            </a:r>
          </a:p>
        </p:txBody>
      </p:sp>
      <p:sp>
        <p:nvSpPr>
          <p:cNvPr id="18" name="Subtitle 2">
            <a:extLst>
              <a:ext uri="{FF2B5EF4-FFF2-40B4-BE49-F238E27FC236}">
                <a16:creationId xmlns:a16="http://schemas.microsoft.com/office/drawing/2014/main" id="{63EC04D4-C8A3-4CA4-9E5F-B6D4C52331C0}"/>
              </a:ext>
            </a:extLst>
          </p:cNvPr>
          <p:cNvSpPr>
            <a:spLocks noGrp="1"/>
          </p:cNvSpPr>
          <p:nvPr>
            <p:ph type="subTitle" idx="1"/>
          </p:nvPr>
        </p:nvSpPr>
        <p:spPr>
          <a:xfrm>
            <a:off x="4686300" y="3569380"/>
            <a:ext cx="7233557" cy="365125"/>
          </a:xfrm>
          <a:prstGeom prst="rect">
            <a:avLst/>
          </a:prstGeom>
        </p:spPr>
        <p:txBody>
          <a:bodyPr lIns="0">
            <a:noAutofit/>
          </a:bodyPr>
          <a:lstStyle>
            <a:lvl1pPr marL="0" indent="0" algn="l">
              <a:buNone/>
              <a:defRPr sz="2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9" name="Picture 8" descr="Logo, company name&#10;&#10;Description automatically generated">
            <a:extLst>
              <a:ext uri="{FF2B5EF4-FFF2-40B4-BE49-F238E27FC236}">
                <a16:creationId xmlns:a16="http://schemas.microsoft.com/office/drawing/2014/main" id="{F9B5C10D-FC1D-4C97-91BE-8B67B32F86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000" y="5940000"/>
            <a:ext cx="540000" cy="579981"/>
          </a:xfrm>
          <a:prstGeom prst="rect">
            <a:avLst/>
          </a:prstGeom>
        </p:spPr>
      </p:pic>
    </p:spTree>
    <p:extLst>
      <p:ext uri="{BB962C8B-B14F-4D97-AF65-F5344CB8AC3E}">
        <p14:creationId xmlns:p14="http://schemas.microsoft.com/office/powerpoint/2010/main" val="2446829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56FAEF-7736-4482-A3C9-DAA274566666}"/>
              </a:ext>
            </a:extLst>
          </p:cNvPr>
          <p:cNvSpPr/>
          <p:nvPr userDrawn="1"/>
        </p:nvSpPr>
        <p:spPr>
          <a:xfrm>
            <a:off x="0" y="0"/>
            <a:ext cx="44244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a:extLst>
              <a:ext uri="{FF2B5EF4-FFF2-40B4-BE49-F238E27FC236}">
                <a16:creationId xmlns:a16="http://schemas.microsoft.com/office/drawing/2014/main" id="{CD5E4B4B-8981-4E1A-8EE5-1296FF4C6C63}"/>
              </a:ext>
            </a:extLst>
          </p:cNvPr>
          <p:cNvSpPr>
            <a:spLocks noGrp="1"/>
          </p:cNvSpPr>
          <p:nvPr>
            <p:ph type="ctrTitle" hasCustomPrompt="1"/>
          </p:nvPr>
        </p:nvSpPr>
        <p:spPr>
          <a:xfrm>
            <a:off x="4686300" y="2726872"/>
            <a:ext cx="7233557" cy="832077"/>
          </a:xfrm>
          <a:prstGeom prst="rect">
            <a:avLst/>
          </a:prstGeom>
        </p:spPr>
        <p:txBody>
          <a:bodyPr anchor="b">
            <a:normAutofit/>
          </a:bodyPr>
          <a:lstStyle>
            <a:lvl1pPr algn="l">
              <a:defRPr sz="4800" b="0" cap="all" spc="300" baseline="0">
                <a:solidFill>
                  <a:schemeClr val="tx1"/>
                </a:solidFill>
                <a:latin typeface="+mn-lt"/>
              </a:defRPr>
            </a:lvl1pPr>
          </a:lstStyle>
          <a:p>
            <a:r>
              <a:rPr lang="en-US" noProof="0" dirty="0"/>
              <a:t>section title</a:t>
            </a:r>
          </a:p>
        </p:txBody>
      </p:sp>
      <p:sp>
        <p:nvSpPr>
          <p:cNvPr id="18" name="Subtitle 2">
            <a:extLst>
              <a:ext uri="{FF2B5EF4-FFF2-40B4-BE49-F238E27FC236}">
                <a16:creationId xmlns:a16="http://schemas.microsoft.com/office/drawing/2014/main" id="{63EC04D4-C8A3-4CA4-9E5F-B6D4C52331C0}"/>
              </a:ext>
            </a:extLst>
          </p:cNvPr>
          <p:cNvSpPr>
            <a:spLocks noGrp="1"/>
          </p:cNvSpPr>
          <p:nvPr>
            <p:ph type="subTitle" idx="1"/>
          </p:nvPr>
        </p:nvSpPr>
        <p:spPr>
          <a:xfrm>
            <a:off x="4686300" y="3569380"/>
            <a:ext cx="7233557" cy="365125"/>
          </a:xfrm>
          <a:prstGeom prst="rect">
            <a:avLst/>
          </a:prstGeom>
        </p:spPr>
        <p:txBody>
          <a:bodyPr lIns="0">
            <a:noAutofit/>
          </a:bodyPr>
          <a:lstStyle>
            <a:lvl1pPr marL="0" indent="0" algn="l">
              <a:buNone/>
              <a:defRPr sz="2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9" name="Picture 8" descr="Logo, company name&#10;&#10;Description automatically generated">
            <a:extLst>
              <a:ext uri="{FF2B5EF4-FFF2-40B4-BE49-F238E27FC236}">
                <a16:creationId xmlns:a16="http://schemas.microsoft.com/office/drawing/2014/main" id="{F9B5C10D-FC1D-4C97-91BE-8B67B32F86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000" y="5940000"/>
            <a:ext cx="540000" cy="579981"/>
          </a:xfrm>
          <a:prstGeom prst="rect">
            <a:avLst/>
          </a:prstGeom>
        </p:spPr>
      </p:pic>
    </p:spTree>
    <p:extLst>
      <p:ext uri="{BB962C8B-B14F-4D97-AF65-F5344CB8AC3E}">
        <p14:creationId xmlns:p14="http://schemas.microsoft.com/office/powerpoint/2010/main" val="2316627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56FAEF-7736-4482-A3C9-DAA274566666}"/>
              </a:ext>
            </a:extLst>
          </p:cNvPr>
          <p:cNvSpPr/>
          <p:nvPr userDrawn="1"/>
        </p:nvSpPr>
        <p:spPr>
          <a:xfrm>
            <a:off x="0" y="0"/>
            <a:ext cx="4424400"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a:extLst>
              <a:ext uri="{FF2B5EF4-FFF2-40B4-BE49-F238E27FC236}">
                <a16:creationId xmlns:a16="http://schemas.microsoft.com/office/drawing/2014/main" id="{CD5E4B4B-8981-4E1A-8EE5-1296FF4C6C63}"/>
              </a:ext>
            </a:extLst>
          </p:cNvPr>
          <p:cNvSpPr>
            <a:spLocks noGrp="1"/>
          </p:cNvSpPr>
          <p:nvPr>
            <p:ph type="ctrTitle" hasCustomPrompt="1"/>
          </p:nvPr>
        </p:nvSpPr>
        <p:spPr>
          <a:xfrm>
            <a:off x="4686300" y="2726872"/>
            <a:ext cx="7233557" cy="832077"/>
          </a:xfrm>
          <a:prstGeom prst="rect">
            <a:avLst/>
          </a:prstGeom>
        </p:spPr>
        <p:txBody>
          <a:bodyPr anchor="b">
            <a:normAutofit/>
          </a:bodyPr>
          <a:lstStyle>
            <a:lvl1pPr algn="l">
              <a:defRPr sz="4800" b="0" cap="all" spc="300" baseline="0">
                <a:solidFill>
                  <a:schemeClr val="tx1"/>
                </a:solidFill>
                <a:latin typeface="+mn-lt"/>
              </a:defRPr>
            </a:lvl1pPr>
          </a:lstStyle>
          <a:p>
            <a:r>
              <a:rPr lang="en-US" noProof="0" dirty="0"/>
              <a:t>section title</a:t>
            </a:r>
          </a:p>
        </p:txBody>
      </p:sp>
      <p:sp>
        <p:nvSpPr>
          <p:cNvPr id="18" name="Subtitle 2">
            <a:extLst>
              <a:ext uri="{FF2B5EF4-FFF2-40B4-BE49-F238E27FC236}">
                <a16:creationId xmlns:a16="http://schemas.microsoft.com/office/drawing/2014/main" id="{63EC04D4-C8A3-4CA4-9E5F-B6D4C52331C0}"/>
              </a:ext>
            </a:extLst>
          </p:cNvPr>
          <p:cNvSpPr>
            <a:spLocks noGrp="1"/>
          </p:cNvSpPr>
          <p:nvPr>
            <p:ph type="subTitle" idx="1"/>
          </p:nvPr>
        </p:nvSpPr>
        <p:spPr>
          <a:xfrm>
            <a:off x="4686300" y="3569380"/>
            <a:ext cx="7233557" cy="365125"/>
          </a:xfrm>
          <a:prstGeom prst="rect">
            <a:avLst/>
          </a:prstGeom>
        </p:spPr>
        <p:txBody>
          <a:bodyPr lIns="0">
            <a:noAutofit/>
          </a:bodyPr>
          <a:lstStyle>
            <a:lvl1pPr marL="0" indent="0" algn="l">
              <a:buNone/>
              <a:defRPr sz="2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9" name="Picture 8" descr="Logo, company name&#10;&#10;Description automatically generated">
            <a:extLst>
              <a:ext uri="{FF2B5EF4-FFF2-40B4-BE49-F238E27FC236}">
                <a16:creationId xmlns:a16="http://schemas.microsoft.com/office/drawing/2014/main" id="{F9B5C10D-FC1D-4C97-91BE-8B67B32F86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000" y="5940000"/>
            <a:ext cx="540000" cy="579981"/>
          </a:xfrm>
          <a:prstGeom prst="rect">
            <a:avLst/>
          </a:prstGeom>
        </p:spPr>
      </p:pic>
    </p:spTree>
    <p:extLst>
      <p:ext uri="{BB962C8B-B14F-4D97-AF65-F5344CB8AC3E}">
        <p14:creationId xmlns:p14="http://schemas.microsoft.com/office/powerpoint/2010/main" val="1224204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56FAEF-7736-4482-A3C9-DAA274566666}"/>
              </a:ext>
            </a:extLst>
          </p:cNvPr>
          <p:cNvSpPr/>
          <p:nvPr userDrawn="1"/>
        </p:nvSpPr>
        <p:spPr>
          <a:xfrm>
            <a:off x="0" y="0"/>
            <a:ext cx="4424400"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a:extLst>
              <a:ext uri="{FF2B5EF4-FFF2-40B4-BE49-F238E27FC236}">
                <a16:creationId xmlns:a16="http://schemas.microsoft.com/office/drawing/2014/main" id="{CD5E4B4B-8981-4E1A-8EE5-1296FF4C6C63}"/>
              </a:ext>
            </a:extLst>
          </p:cNvPr>
          <p:cNvSpPr>
            <a:spLocks noGrp="1"/>
          </p:cNvSpPr>
          <p:nvPr>
            <p:ph type="ctrTitle" hasCustomPrompt="1"/>
          </p:nvPr>
        </p:nvSpPr>
        <p:spPr>
          <a:xfrm>
            <a:off x="4686300" y="2726872"/>
            <a:ext cx="7233557" cy="832077"/>
          </a:xfrm>
          <a:prstGeom prst="rect">
            <a:avLst/>
          </a:prstGeom>
        </p:spPr>
        <p:txBody>
          <a:bodyPr anchor="b">
            <a:normAutofit/>
          </a:bodyPr>
          <a:lstStyle>
            <a:lvl1pPr algn="l">
              <a:defRPr sz="4800" b="0" cap="all" spc="300" baseline="0">
                <a:solidFill>
                  <a:schemeClr val="tx1"/>
                </a:solidFill>
                <a:latin typeface="+mn-lt"/>
              </a:defRPr>
            </a:lvl1pPr>
          </a:lstStyle>
          <a:p>
            <a:r>
              <a:rPr lang="en-US" noProof="0" dirty="0"/>
              <a:t>section title</a:t>
            </a:r>
          </a:p>
        </p:txBody>
      </p:sp>
      <p:sp>
        <p:nvSpPr>
          <p:cNvPr id="18" name="Subtitle 2">
            <a:extLst>
              <a:ext uri="{FF2B5EF4-FFF2-40B4-BE49-F238E27FC236}">
                <a16:creationId xmlns:a16="http://schemas.microsoft.com/office/drawing/2014/main" id="{63EC04D4-C8A3-4CA4-9E5F-B6D4C52331C0}"/>
              </a:ext>
            </a:extLst>
          </p:cNvPr>
          <p:cNvSpPr>
            <a:spLocks noGrp="1"/>
          </p:cNvSpPr>
          <p:nvPr>
            <p:ph type="subTitle" idx="1"/>
          </p:nvPr>
        </p:nvSpPr>
        <p:spPr>
          <a:xfrm>
            <a:off x="4686300" y="3569380"/>
            <a:ext cx="7233557" cy="365125"/>
          </a:xfrm>
          <a:prstGeom prst="rect">
            <a:avLst/>
          </a:prstGeom>
        </p:spPr>
        <p:txBody>
          <a:bodyPr lIns="0">
            <a:noAutofit/>
          </a:bodyPr>
          <a:lstStyle>
            <a:lvl1pPr marL="0" indent="0" algn="l">
              <a:buNone/>
              <a:defRPr sz="2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9" name="Picture 8" descr="Logo, company name&#10;&#10;Description automatically generated">
            <a:extLst>
              <a:ext uri="{FF2B5EF4-FFF2-40B4-BE49-F238E27FC236}">
                <a16:creationId xmlns:a16="http://schemas.microsoft.com/office/drawing/2014/main" id="{F9B5C10D-FC1D-4C97-91BE-8B67B32F86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000" y="5940000"/>
            <a:ext cx="540000" cy="579981"/>
          </a:xfrm>
          <a:prstGeom prst="rect">
            <a:avLst/>
          </a:prstGeom>
        </p:spPr>
      </p:pic>
    </p:spTree>
    <p:extLst>
      <p:ext uri="{BB962C8B-B14F-4D97-AF65-F5344CB8AC3E}">
        <p14:creationId xmlns:p14="http://schemas.microsoft.com/office/powerpoint/2010/main" val="644904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56FAEF-7736-4482-A3C9-DAA274566666}"/>
              </a:ext>
            </a:extLst>
          </p:cNvPr>
          <p:cNvSpPr/>
          <p:nvPr userDrawn="1"/>
        </p:nvSpPr>
        <p:spPr>
          <a:xfrm>
            <a:off x="0" y="0"/>
            <a:ext cx="44244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a:extLst>
              <a:ext uri="{FF2B5EF4-FFF2-40B4-BE49-F238E27FC236}">
                <a16:creationId xmlns:a16="http://schemas.microsoft.com/office/drawing/2014/main" id="{CD5E4B4B-8981-4E1A-8EE5-1296FF4C6C63}"/>
              </a:ext>
            </a:extLst>
          </p:cNvPr>
          <p:cNvSpPr>
            <a:spLocks noGrp="1"/>
          </p:cNvSpPr>
          <p:nvPr>
            <p:ph type="ctrTitle" hasCustomPrompt="1"/>
          </p:nvPr>
        </p:nvSpPr>
        <p:spPr>
          <a:xfrm>
            <a:off x="4686300" y="2726872"/>
            <a:ext cx="7233557" cy="832077"/>
          </a:xfrm>
          <a:prstGeom prst="rect">
            <a:avLst/>
          </a:prstGeom>
        </p:spPr>
        <p:txBody>
          <a:bodyPr anchor="b">
            <a:normAutofit/>
          </a:bodyPr>
          <a:lstStyle>
            <a:lvl1pPr algn="l">
              <a:defRPr sz="4800" b="0" cap="all" spc="300" baseline="0">
                <a:solidFill>
                  <a:schemeClr val="tx1"/>
                </a:solidFill>
                <a:latin typeface="+mn-lt"/>
              </a:defRPr>
            </a:lvl1pPr>
          </a:lstStyle>
          <a:p>
            <a:r>
              <a:rPr lang="en-US" noProof="0" dirty="0"/>
              <a:t>section title</a:t>
            </a:r>
          </a:p>
        </p:txBody>
      </p:sp>
      <p:sp>
        <p:nvSpPr>
          <p:cNvPr id="18" name="Subtitle 2">
            <a:extLst>
              <a:ext uri="{FF2B5EF4-FFF2-40B4-BE49-F238E27FC236}">
                <a16:creationId xmlns:a16="http://schemas.microsoft.com/office/drawing/2014/main" id="{63EC04D4-C8A3-4CA4-9E5F-B6D4C52331C0}"/>
              </a:ext>
            </a:extLst>
          </p:cNvPr>
          <p:cNvSpPr>
            <a:spLocks noGrp="1"/>
          </p:cNvSpPr>
          <p:nvPr>
            <p:ph type="subTitle" idx="1"/>
          </p:nvPr>
        </p:nvSpPr>
        <p:spPr>
          <a:xfrm>
            <a:off x="4686300" y="3569380"/>
            <a:ext cx="7233557" cy="365125"/>
          </a:xfrm>
          <a:prstGeom prst="rect">
            <a:avLst/>
          </a:prstGeom>
        </p:spPr>
        <p:txBody>
          <a:bodyPr lIns="0">
            <a:noAutofit/>
          </a:bodyPr>
          <a:lstStyle>
            <a:lvl1pPr marL="0" indent="0" algn="l">
              <a:buNone/>
              <a:defRPr sz="2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9" name="Picture 8" descr="Logo, company name&#10;&#10;Description automatically generated">
            <a:extLst>
              <a:ext uri="{FF2B5EF4-FFF2-40B4-BE49-F238E27FC236}">
                <a16:creationId xmlns:a16="http://schemas.microsoft.com/office/drawing/2014/main" id="{F9B5C10D-FC1D-4C97-91BE-8B67B32F86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000" y="5940000"/>
            <a:ext cx="540000" cy="579981"/>
          </a:xfrm>
          <a:prstGeom prst="rect">
            <a:avLst/>
          </a:prstGeom>
        </p:spPr>
      </p:pic>
    </p:spTree>
    <p:extLst>
      <p:ext uri="{BB962C8B-B14F-4D97-AF65-F5344CB8AC3E}">
        <p14:creationId xmlns:p14="http://schemas.microsoft.com/office/powerpoint/2010/main" val="2732331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B79B34-3462-4186-A7B9-8EFF557E551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1BF9DF3B-DC63-43A9-82AA-69EEB0AA9B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120000"/>
            <a:ext cx="540000" cy="579981"/>
          </a:xfrm>
          <a:prstGeom prst="rect">
            <a:avLst/>
          </a:prstGeom>
        </p:spPr>
      </p:pic>
    </p:spTree>
    <p:extLst>
      <p:ext uri="{BB962C8B-B14F-4D97-AF65-F5344CB8AC3E}">
        <p14:creationId xmlns:p14="http://schemas.microsoft.com/office/powerpoint/2010/main" val="2779570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10CCC232-8AA4-4B8C-85B7-30AE890B5D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2000" y="6120000"/>
            <a:ext cx="540000" cy="579981"/>
          </a:xfrm>
          <a:prstGeom prst="rect">
            <a:avLst/>
          </a:prstGeom>
        </p:spPr>
      </p:pic>
    </p:spTree>
    <p:extLst>
      <p:ext uri="{BB962C8B-B14F-4D97-AF65-F5344CB8AC3E}">
        <p14:creationId xmlns:p14="http://schemas.microsoft.com/office/powerpoint/2010/main" val="2490158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ext with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1F2D3E4-8A09-4C7F-ABEC-DB2A1AADC478}"/>
              </a:ext>
            </a:extLst>
          </p:cNvPr>
          <p:cNvSpPr>
            <a:spLocks noGrp="1"/>
          </p:cNvSpPr>
          <p:nvPr>
            <p:ph type="pic" sz="quarter" idx="19"/>
          </p:nvPr>
        </p:nvSpPr>
        <p:spPr>
          <a:xfrm>
            <a:off x="0" y="0"/>
            <a:ext cx="4030663" cy="6858000"/>
          </a:xfrm>
          <a:custGeom>
            <a:avLst/>
            <a:gdLst>
              <a:gd name="connsiteX0" fmla="*/ 608381 w 4030663"/>
              <a:gd name="connsiteY0" fmla="*/ 6120000 h 6858000"/>
              <a:gd name="connsiteX1" fmla="*/ 591640 w 4030663"/>
              <a:gd name="connsiteY1" fmla="*/ 6120548 h 6858000"/>
              <a:gd name="connsiteX2" fmla="*/ 534625 w 4030663"/>
              <a:gd name="connsiteY2" fmla="*/ 6128885 h 6858000"/>
              <a:gd name="connsiteX3" fmla="*/ 456081 w 4030663"/>
              <a:gd name="connsiteY3" fmla="*/ 6152162 h 6858000"/>
              <a:gd name="connsiteX4" fmla="*/ 330951 w 4030663"/>
              <a:gd name="connsiteY4" fmla="*/ 6179433 h 6858000"/>
              <a:gd name="connsiteX5" fmla="*/ 328105 w 4030663"/>
              <a:gd name="connsiteY5" fmla="*/ 6179411 h 6858000"/>
              <a:gd name="connsiteX6" fmla="*/ 190508 w 4030663"/>
              <a:gd name="connsiteY6" fmla="*/ 6144007 h 6858000"/>
              <a:gd name="connsiteX7" fmla="*/ 180000 w 4030663"/>
              <a:gd name="connsiteY7" fmla="*/ 6138754 h 6858000"/>
              <a:gd name="connsiteX8" fmla="*/ 180000 w 4030663"/>
              <a:gd name="connsiteY8" fmla="*/ 6700310 h 6858000"/>
              <a:gd name="connsiteX9" fmla="*/ 619780 w 4030663"/>
              <a:gd name="connsiteY9" fmla="*/ 6700310 h 6858000"/>
              <a:gd name="connsiteX10" fmla="*/ 706743 w 4030663"/>
              <a:gd name="connsiteY10" fmla="*/ 6651018 h 6858000"/>
              <a:gd name="connsiteX11" fmla="*/ 718896 w 4030663"/>
              <a:gd name="connsiteY11" fmla="*/ 6603056 h 6858000"/>
              <a:gd name="connsiteX12" fmla="*/ 719480 w 4030663"/>
              <a:gd name="connsiteY12" fmla="*/ 6160119 h 6858000"/>
              <a:gd name="connsiteX13" fmla="*/ 719329 w 4030663"/>
              <a:gd name="connsiteY13" fmla="*/ 6157786 h 6858000"/>
              <a:gd name="connsiteX14" fmla="*/ 719340 w 4030663"/>
              <a:gd name="connsiteY14" fmla="*/ 6157778 h 6858000"/>
              <a:gd name="connsiteX15" fmla="*/ 629120 w 4030663"/>
              <a:gd name="connsiteY15" fmla="*/ 6120834 h 6858000"/>
              <a:gd name="connsiteX16" fmla="*/ 608388 w 4030663"/>
              <a:gd name="connsiteY16" fmla="*/ 6120000 h 6858000"/>
              <a:gd name="connsiteX17" fmla="*/ 0 w 4030663"/>
              <a:gd name="connsiteY17" fmla="*/ 0 h 6858000"/>
              <a:gd name="connsiteX18" fmla="*/ 4030663 w 4030663"/>
              <a:gd name="connsiteY18" fmla="*/ 0 h 6858000"/>
              <a:gd name="connsiteX19" fmla="*/ 4030663 w 4030663"/>
              <a:gd name="connsiteY19" fmla="*/ 6858000 h 6858000"/>
              <a:gd name="connsiteX20" fmla="*/ 0 w 4030663"/>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0663" h="6858000">
                <a:moveTo>
                  <a:pt x="608381" y="6120000"/>
                </a:moveTo>
                <a:lnTo>
                  <a:pt x="591640" y="6120548"/>
                </a:lnTo>
                <a:cubicBezTo>
                  <a:pt x="574395" y="6121647"/>
                  <a:pt x="555581" y="6124405"/>
                  <a:pt x="534625" y="6128885"/>
                </a:cubicBezTo>
                <a:cubicBezTo>
                  <a:pt x="506705" y="6134858"/>
                  <a:pt x="480971" y="6143656"/>
                  <a:pt x="456081" y="6152162"/>
                </a:cubicBezTo>
                <a:cubicBezTo>
                  <a:pt x="415035" y="6166187"/>
                  <a:pt x="376261" y="6179433"/>
                  <a:pt x="330951" y="6179433"/>
                </a:cubicBezTo>
                <a:cubicBezTo>
                  <a:pt x="329998" y="6179433"/>
                  <a:pt x="329057" y="6179422"/>
                  <a:pt x="328105" y="6179411"/>
                </a:cubicBezTo>
                <a:cubicBezTo>
                  <a:pt x="275808" y="6178635"/>
                  <a:pt x="219227" y="6157534"/>
                  <a:pt x="190508" y="6144007"/>
                </a:cubicBezTo>
                <a:lnTo>
                  <a:pt x="180000" y="6138754"/>
                </a:lnTo>
                <a:lnTo>
                  <a:pt x="180000" y="6700310"/>
                </a:lnTo>
                <a:lnTo>
                  <a:pt x="619780" y="6700310"/>
                </a:lnTo>
                <a:cubicBezTo>
                  <a:pt x="670815" y="6700310"/>
                  <a:pt x="695240" y="6673505"/>
                  <a:pt x="706743" y="6651018"/>
                </a:cubicBezTo>
                <a:cubicBezTo>
                  <a:pt x="718755" y="6627524"/>
                  <a:pt x="718896" y="6604073"/>
                  <a:pt x="718896" y="6603056"/>
                </a:cubicBezTo>
                <a:cubicBezTo>
                  <a:pt x="718896" y="6603056"/>
                  <a:pt x="720927" y="6196517"/>
                  <a:pt x="719480" y="6160119"/>
                </a:cubicBezTo>
                <a:lnTo>
                  <a:pt x="719329" y="6157786"/>
                </a:lnTo>
                <a:lnTo>
                  <a:pt x="719340" y="6157778"/>
                </a:lnTo>
                <a:cubicBezTo>
                  <a:pt x="696870" y="6140943"/>
                  <a:pt x="674160" y="6124646"/>
                  <a:pt x="629120" y="6120834"/>
                </a:cubicBezTo>
                <a:lnTo>
                  <a:pt x="608388" y="6120000"/>
                </a:lnTo>
                <a:close/>
                <a:moveTo>
                  <a:pt x="0" y="0"/>
                </a:moveTo>
                <a:lnTo>
                  <a:pt x="4030663" y="0"/>
                </a:lnTo>
                <a:lnTo>
                  <a:pt x="4030663" y="6858000"/>
                </a:lnTo>
                <a:lnTo>
                  <a:pt x="0" y="6858000"/>
                </a:lnTo>
                <a:close/>
              </a:path>
            </a:pathLst>
          </a:custGeom>
          <a:solidFill>
            <a:schemeClr val="bg2">
              <a:lumMod val="85000"/>
            </a:schemeClr>
          </a:solidFill>
        </p:spPr>
        <p:txBody>
          <a:bodyPr wrap="square">
            <a:noAutofit/>
          </a:bodyPr>
          <a:lstStyle/>
          <a:p>
            <a:endParaRPr lang="en-GB"/>
          </a:p>
        </p:txBody>
      </p:sp>
      <p:sp>
        <p:nvSpPr>
          <p:cNvPr id="11" name="Content Placeholder 3">
            <a:extLst>
              <a:ext uri="{FF2B5EF4-FFF2-40B4-BE49-F238E27FC236}">
                <a16:creationId xmlns:a16="http://schemas.microsoft.com/office/drawing/2014/main" id="{945E5EE2-CB73-4FB9-AB4C-A8553A5B96F2}"/>
              </a:ext>
            </a:extLst>
          </p:cNvPr>
          <p:cNvSpPr>
            <a:spLocks noGrp="1"/>
          </p:cNvSpPr>
          <p:nvPr>
            <p:ph sz="half" idx="2" hasCustomPrompt="1"/>
          </p:nvPr>
        </p:nvSpPr>
        <p:spPr>
          <a:xfrm>
            <a:off x="4032000" y="0"/>
            <a:ext cx="816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sp>
        <p:nvSpPr>
          <p:cNvPr id="5" name="Text Placeholder 2">
            <a:extLst>
              <a:ext uri="{FF2B5EF4-FFF2-40B4-BE49-F238E27FC236}">
                <a16:creationId xmlns:a16="http://schemas.microsoft.com/office/drawing/2014/main" id="{DAA124D7-D0F1-490D-A960-1FC68420543B}"/>
              </a:ext>
            </a:extLst>
          </p:cNvPr>
          <p:cNvSpPr>
            <a:spLocks noGrp="1"/>
          </p:cNvSpPr>
          <p:nvPr>
            <p:ph type="body" sz="quarter" idx="16" hasCustomPrompt="1"/>
          </p:nvPr>
        </p:nvSpPr>
        <p:spPr>
          <a:xfrm>
            <a:off x="1" y="1167867"/>
            <a:ext cx="2690137" cy="387798"/>
          </a:xfrm>
          <a:prstGeom prst="rect">
            <a:avLst/>
          </a:prstGeom>
        </p:spPr>
        <p:txBody>
          <a:bodyPr wrap="square" lIns="0" tIns="0" rIns="0" bIns="0" anchor="b" anchorCtr="0">
            <a:normAutofit/>
          </a:bodyPr>
          <a:lstStyle>
            <a:lvl1pPr marL="0" indent="0" algn="ctr">
              <a:spcBef>
                <a:spcPts val="0"/>
              </a:spcBef>
              <a:buNone/>
              <a:defRPr sz="2800" b="1" u="none" spc="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RESPONSE</a:t>
            </a:r>
            <a:endParaRPr lang="en-GB" dirty="0"/>
          </a:p>
        </p:txBody>
      </p:sp>
      <p:sp>
        <p:nvSpPr>
          <p:cNvPr id="7" name="Text Placeholder 2">
            <a:extLst>
              <a:ext uri="{FF2B5EF4-FFF2-40B4-BE49-F238E27FC236}">
                <a16:creationId xmlns:a16="http://schemas.microsoft.com/office/drawing/2014/main" id="{709DD3D3-4414-47F2-98D1-25B585EFD2E6}"/>
              </a:ext>
            </a:extLst>
          </p:cNvPr>
          <p:cNvSpPr>
            <a:spLocks noGrp="1"/>
          </p:cNvSpPr>
          <p:nvPr>
            <p:ph type="body" sz="quarter" idx="17" hasCustomPrompt="1"/>
          </p:nvPr>
        </p:nvSpPr>
        <p:spPr>
          <a:xfrm>
            <a:off x="0" y="560825"/>
            <a:ext cx="2690137" cy="607042"/>
          </a:xfrm>
          <a:prstGeom prst="rect">
            <a:avLst/>
          </a:prstGeom>
        </p:spPr>
        <p:txBody>
          <a:bodyPr wrap="square" lIns="0" tIns="0" rIns="0" bIns="0" anchor="b" anchorCtr="0">
            <a:normAutofit/>
          </a:bodyPr>
          <a:lstStyle>
            <a:lvl1pPr marL="0" indent="0" algn="ctr">
              <a:spcBef>
                <a:spcPts val="0"/>
              </a:spcBef>
              <a:buNone/>
              <a:defRPr sz="4400" b="1" u="none" spc="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AT-SEA</a:t>
            </a:r>
          </a:p>
        </p:txBody>
      </p:sp>
      <p:sp>
        <p:nvSpPr>
          <p:cNvPr id="8" name="Text Placeholder 13">
            <a:extLst>
              <a:ext uri="{FF2B5EF4-FFF2-40B4-BE49-F238E27FC236}">
                <a16:creationId xmlns:a16="http://schemas.microsoft.com/office/drawing/2014/main" id="{BCEEE16A-51EE-4A36-A8CE-90379A6C2D18}"/>
              </a:ext>
            </a:extLst>
          </p:cNvPr>
          <p:cNvSpPr>
            <a:spLocks noGrp="1"/>
          </p:cNvSpPr>
          <p:nvPr>
            <p:ph type="body" sz="quarter" idx="18" hasCustomPrompt="1"/>
          </p:nvPr>
        </p:nvSpPr>
        <p:spPr>
          <a:xfrm>
            <a:off x="0" y="1555665"/>
            <a:ext cx="2690812" cy="333413"/>
          </a:xfrm>
          <a:prstGeom prst="rect">
            <a:avLst/>
          </a:prstGeom>
          <a:solidFill>
            <a:schemeClr val="accent1"/>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SUB TITLE</a:t>
            </a:r>
            <a:endParaRPr lang="en-GB" dirty="0"/>
          </a:p>
        </p:txBody>
      </p:sp>
      <p:pic>
        <p:nvPicPr>
          <p:cNvPr id="12" name="Picture 11" descr="Logo, company name&#10;&#10;Description automatically generated">
            <a:extLst>
              <a:ext uri="{FF2B5EF4-FFF2-40B4-BE49-F238E27FC236}">
                <a16:creationId xmlns:a16="http://schemas.microsoft.com/office/drawing/2014/main" id="{9B4F964B-E2D0-4978-9168-2BBC54D95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120000"/>
            <a:ext cx="540000" cy="579981"/>
          </a:xfrm>
          <a:prstGeom prst="rect">
            <a:avLst/>
          </a:prstGeom>
        </p:spPr>
      </p:pic>
    </p:spTree>
    <p:extLst>
      <p:ext uri="{BB962C8B-B14F-4D97-AF65-F5344CB8AC3E}">
        <p14:creationId xmlns:p14="http://schemas.microsoft.com/office/powerpoint/2010/main" val="1071146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B8FF56C-235B-4753-ACBB-08A7EF037C51}"/>
              </a:ext>
            </a:extLst>
          </p:cNvPr>
          <p:cNvSpPr>
            <a:spLocks noGrp="1"/>
          </p:cNvSpPr>
          <p:nvPr>
            <p:ph type="pic" sz="quarter" idx="19"/>
          </p:nvPr>
        </p:nvSpPr>
        <p:spPr>
          <a:xfrm>
            <a:off x="0" y="0"/>
            <a:ext cx="4030663" cy="6858000"/>
          </a:xfrm>
          <a:custGeom>
            <a:avLst/>
            <a:gdLst>
              <a:gd name="connsiteX0" fmla="*/ 512457 w 4030663"/>
              <a:gd name="connsiteY0" fmla="*/ 6565815 h 6858000"/>
              <a:gd name="connsiteX1" fmla="*/ 512271 w 4030663"/>
              <a:gd name="connsiteY1" fmla="*/ 6566140 h 6858000"/>
              <a:gd name="connsiteX2" fmla="*/ 512213 w 4030663"/>
              <a:gd name="connsiteY2" fmla="*/ 6597905 h 6858000"/>
              <a:gd name="connsiteX3" fmla="*/ 513223 w 4030663"/>
              <a:gd name="connsiteY3" fmla="*/ 6598834 h 6858000"/>
              <a:gd name="connsiteX4" fmla="*/ 524167 w 4030663"/>
              <a:gd name="connsiteY4" fmla="*/ 6598288 h 6858000"/>
              <a:gd name="connsiteX5" fmla="*/ 540439 w 4030663"/>
              <a:gd name="connsiteY5" fmla="*/ 6582945 h 6858000"/>
              <a:gd name="connsiteX6" fmla="*/ 530609 w 4030663"/>
              <a:gd name="connsiteY6" fmla="*/ 6567196 h 6858000"/>
              <a:gd name="connsiteX7" fmla="*/ 512457 w 4030663"/>
              <a:gd name="connsiteY7" fmla="*/ 6565815 h 6858000"/>
              <a:gd name="connsiteX8" fmla="*/ 431624 w 4030663"/>
              <a:gd name="connsiteY8" fmla="*/ 6564624 h 6858000"/>
              <a:gd name="connsiteX9" fmla="*/ 423985 w 4030663"/>
              <a:gd name="connsiteY9" fmla="*/ 6564654 h 6858000"/>
              <a:gd name="connsiteX10" fmla="*/ 403838 w 4030663"/>
              <a:gd name="connsiteY10" fmla="*/ 6581320 h 6858000"/>
              <a:gd name="connsiteX11" fmla="*/ 402909 w 4030663"/>
              <a:gd name="connsiteY11" fmla="*/ 6601515 h 6858000"/>
              <a:gd name="connsiteX12" fmla="*/ 409675 w 4030663"/>
              <a:gd name="connsiteY12" fmla="*/ 6618018 h 6858000"/>
              <a:gd name="connsiteX13" fmla="*/ 431344 w 4030663"/>
              <a:gd name="connsiteY13" fmla="*/ 6626757 h 6858000"/>
              <a:gd name="connsiteX14" fmla="*/ 448102 w 4030663"/>
              <a:gd name="connsiteY14" fmla="*/ 6614745 h 6858000"/>
              <a:gd name="connsiteX15" fmla="*/ 453487 w 4030663"/>
              <a:gd name="connsiteY15" fmla="*/ 6593251 h 6858000"/>
              <a:gd name="connsiteX16" fmla="*/ 452292 w 4030663"/>
              <a:gd name="connsiteY16" fmla="*/ 6583781 h 6858000"/>
              <a:gd name="connsiteX17" fmla="*/ 438992 w 4030663"/>
              <a:gd name="connsiteY17" fmla="*/ 6566500 h 6858000"/>
              <a:gd name="connsiteX18" fmla="*/ 431624 w 4030663"/>
              <a:gd name="connsiteY18" fmla="*/ 6564624 h 6858000"/>
              <a:gd name="connsiteX19" fmla="*/ 507873 w 4030663"/>
              <a:gd name="connsiteY19" fmla="*/ 6547002 h 6858000"/>
              <a:gd name="connsiteX20" fmla="*/ 529007 w 4030663"/>
              <a:gd name="connsiteY20" fmla="*/ 6547292 h 6858000"/>
              <a:gd name="connsiteX21" fmla="*/ 549143 w 4030663"/>
              <a:gd name="connsiteY21" fmla="*/ 6552468 h 6858000"/>
              <a:gd name="connsiteX22" fmla="*/ 562838 w 4030663"/>
              <a:gd name="connsiteY22" fmla="*/ 6569958 h 6858000"/>
              <a:gd name="connsiteX23" fmla="*/ 561573 w 4030663"/>
              <a:gd name="connsiteY23" fmla="*/ 6594041 h 6858000"/>
              <a:gd name="connsiteX24" fmla="*/ 540810 w 4030663"/>
              <a:gd name="connsiteY24" fmla="*/ 6613271 h 6858000"/>
              <a:gd name="connsiteX25" fmla="*/ 521626 w 4030663"/>
              <a:gd name="connsiteY25" fmla="*/ 6616649 h 6858000"/>
              <a:gd name="connsiteX26" fmla="*/ 512202 w 4030663"/>
              <a:gd name="connsiteY26" fmla="*/ 6616660 h 6858000"/>
              <a:gd name="connsiteX27" fmla="*/ 512202 w 4030663"/>
              <a:gd name="connsiteY27" fmla="*/ 6644886 h 6858000"/>
              <a:gd name="connsiteX28" fmla="*/ 489524 w 4030663"/>
              <a:gd name="connsiteY28" fmla="*/ 6644886 h 6858000"/>
              <a:gd name="connsiteX29" fmla="*/ 489431 w 4030663"/>
              <a:gd name="connsiteY29" fmla="*/ 6643458 h 6858000"/>
              <a:gd name="connsiteX30" fmla="*/ 489442 w 4030663"/>
              <a:gd name="connsiteY30" fmla="*/ 6557784 h 6858000"/>
              <a:gd name="connsiteX31" fmla="*/ 489709 w 4030663"/>
              <a:gd name="connsiteY31" fmla="*/ 6554046 h 6858000"/>
              <a:gd name="connsiteX32" fmla="*/ 496917 w 4030663"/>
              <a:gd name="connsiteY32" fmla="*/ 6547547 h 6858000"/>
              <a:gd name="connsiteX33" fmla="*/ 507873 w 4030663"/>
              <a:gd name="connsiteY33" fmla="*/ 6547002 h 6858000"/>
              <a:gd name="connsiteX34" fmla="*/ 292119 w 4030663"/>
              <a:gd name="connsiteY34" fmla="*/ 6546990 h 6858000"/>
              <a:gd name="connsiteX35" fmla="*/ 293709 w 4030663"/>
              <a:gd name="connsiteY35" fmla="*/ 6546990 h 6858000"/>
              <a:gd name="connsiteX36" fmla="*/ 368300 w 4030663"/>
              <a:gd name="connsiteY36" fmla="*/ 6546990 h 6858000"/>
              <a:gd name="connsiteX37" fmla="*/ 376541 w 4030663"/>
              <a:gd name="connsiteY37" fmla="*/ 6553896 h 6858000"/>
              <a:gd name="connsiteX38" fmla="*/ 377063 w 4030663"/>
              <a:gd name="connsiteY38" fmla="*/ 6559408 h 6858000"/>
              <a:gd name="connsiteX39" fmla="*/ 377086 w 4030663"/>
              <a:gd name="connsiteY39" fmla="*/ 6567231 h 6858000"/>
              <a:gd name="connsiteX40" fmla="*/ 346029 w 4030663"/>
              <a:gd name="connsiteY40" fmla="*/ 6567231 h 6858000"/>
              <a:gd name="connsiteX41" fmla="*/ 346017 w 4030663"/>
              <a:gd name="connsiteY41" fmla="*/ 6644897 h 6858000"/>
              <a:gd name="connsiteX42" fmla="*/ 322991 w 4030663"/>
              <a:gd name="connsiteY42" fmla="*/ 6644897 h 6858000"/>
              <a:gd name="connsiteX43" fmla="*/ 322991 w 4030663"/>
              <a:gd name="connsiteY43" fmla="*/ 6567335 h 6858000"/>
              <a:gd name="connsiteX44" fmla="*/ 292119 w 4030663"/>
              <a:gd name="connsiteY44" fmla="*/ 6567335 h 6858000"/>
              <a:gd name="connsiteX45" fmla="*/ 292119 w 4030663"/>
              <a:gd name="connsiteY45" fmla="*/ 6546990 h 6858000"/>
              <a:gd name="connsiteX46" fmla="*/ 632079 w 4030663"/>
              <a:gd name="connsiteY46" fmla="*/ 6546944 h 6858000"/>
              <a:gd name="connsiteX47" fmla="*/ 640342 w 4030663"/>
              <a:gd name="connsiteY47" fmla="*/ 6554383 h 6858000"/>
              <a:gd name="connsiteX48" fmla="*/ 640853 w 4030663"/>
              <a:gd name="connsiteY48" fmla="*/ 6566337 h 6858000"/>
              <a:gd name="connsiteX49" fmla="*/ 598155 w 4030663"/>
              <a:gd name="connsiteY49" fmla="*/ 6566360 h 6858000"/>
              <a:gd name="connsiteX50" fmla="*/ 598155 w 4030663"/>
              <a:gd name="connsiteY50" fmla="*/ 6594528 h 6858000"/>
              <a:gd name="connsiteX51" fmla="*/ 634307 w 4030663"/>
              <a:gd name="connsiteY51" fmla="*/ 6594528 h 6858000"/>
              <a:gd name="connsiteX52" fmla="*/ 634307 w 4030663"/>
              <a:gd name="connsiteY52" fmla="*/ 6611914 h 6858000"/>
              <a:gd name="connsiteX53" fmla="*/ 598074 w 4030663"/>
              <a:gd name="connsiteY53" fmla="*/ 6611914 h 6858000"/>
              <a:gd name="connsiteX54" fmla="*/ 598074 w 4030663"/>
              <a:gd name="connsiteY54" fmla="*/ 6644897 h 6858000"/>
              <a:gd name="connsiteX55" fmla="*/ 575361 w 4030663"/>
              <a:gd name="connsiteY55" fmla="*/ 6644897 h 6858000"/>
              <a:gd name="connsiteX56" fmla="*/ 575280 w 4030663"/>
              <a:gd name="connsiteY56" fmla="*/ 6643423 h 6858000"/>
              <a:gd name="connsiteX57" fmla="*/ 575291 w 4030663"/>
              <a:gd name="connsiteY57" fmla="*/ 6558283 h 6858000"/>
              <a:gd name="connsiteX58" fmla="*/ 575756 w 4030663"/>
              <a:gd name="connsiteY58" fmla="*/ 6553049 h 6858000"/>
              <a:gd name="connsiteX59" fmla="*/ 582998 w 4030663"/>
              <a:gd name="connsiteY59" fmla="*/ 6547547 h 6858000"/>
              <a:gd name="connsiteX60" fmla="*/ 594372 w 4030663"/>
              <a:gd name="connsiteY60" fmla="*/ 6547002 h 6858000"/>
              <a:gd name="connsiteX61" fmla="*/ 632079 w 4030663"/>
              <a:gd name="connsiteY61" fmla="*/ 6546944 h 6858000"/>
              <a:gd name="connsiteX62" fmla="*/ 281790 w 4030663"/>
              <a:gd name="connsiteY62" fmla="*/ 6546421 h 6858000"/>
              <a:gd name="connsiteX63" fmla="*/ 281790 w 4030663"/>
              <a:gd name="connsiteY63" fmla="*/ 6645002 h 6858000"/>
              <a:gd name="connsiteX64" fmla="*/ 259147 w 4030663"/>
              <a:gd name="connsiteY64" fmla="*/ 6645002 h 6858000"/>
              <a:gd name="connsiteX65" fmla="*/ 259147 w 4030663"/>
              <a:gd name="connsiteY65" fmla="*/ 6553896 h 6858000"/>
              <a:gd name="connsiteX66" fmla="*/ 259391 w 4030663"/>
              <a:gd name="connsiteY66" fmla="*/ 6553257 h 6858000"/>
              <a:gd name="connsiteX67" fmla="*/ 265379 w 4030663"/>
              <a:gd name="connsiteY67" fmla="*/ 6547141 h 6858000"/>
              <a:gd name="connsiteX68" fmla="*/ 281790 w 4030663"/>
              <a:gd name="connsiteY68" fmla="*/ 6546421 h 6858000"/>
              <a:gd name="connsiteX69" fmla="*/ 428477 w 4030663"/>
              <a:gd name="connsiteY69" fmla="*/ 6545328 h 6858000"/>
              <a:gd name="connsiteX70" fmla="*/ 449611 w 4030663"/>
              <a:gd name="connsiteY70" fmla="*/ 6549300 h 6858000"/>
              <a:gd name="connsiteX71" fmla="*/ 475573 w 4030663"/>
              <a:gd name="connsiteY71" fmla="*/ 6580125 h 6858000"/>
              <a:gd name="connsiteX72" fmla="*/ 471175 w 4030663"/>
              <a:gd name="connsiteY72" fmla="*/ 6619353 h 6858000"/>
              <a:gd name="connsiteX73" fmla="*/ 433444 w 4030663"/>
              <a:gd name="connsiteY73" fmla="*/ 6646151 h 6858000"/>
              <a:gd name="connsiteX74" fmla="*/ 432551 w 4030663"/>
              <a:gd name="connsiteY74" fmla="*/ 6646418 h 6858000"/>
              <a:gd name="connsiteX75" fmla="*/ 423092 w 4030663"/>
              <a:gd name="connsiteY75" fmla="*/ 6646394 h 6858000"/>
              <a:gd name="connsiteX76" fmla="*/ 414933 w 4030663"/>
              <a:gd name="connsiteY76" fmla="*/ 6644863 h 6858000"/>
              <a:gd name="connsiteX77" fmla="*/ 383713 w 4030663"/>
              <a:gd name="connsiteY77" fmla="*/ 6618099 h 6858000"/>
              <a:gd name="connsiteX78" fmla="*/ 381705 w 4030663"/>
              <a:gd name="connsiteY78" fmla="*/ 6573742 h 6858000"/>
              <a:gd name="connsiteX79" fmla="*/ 407238 w 4030663"/>
              <a:gd name="connsiteY79" fmla="*/ 6548754 h 6858000"/>
              <a:gd name="connsiteX80" fmla="*/ 428477 w 4030663"/>
              <a:gd name="connsiteY80" fmla="*/ 6545328 h 6858000"/>
              <a:gd name="connsiteX81" fmla="*/ 525576 w 4030663"/>
              <a:gd name="connsiteY81" fmla="*/ 6373904 h 6858000"/>
              <a:gd name="connsiteX82" fmla="*/ 367924 w 4030663"/>
              <a:gd name="connsiteY82" fmla="*/ 6411138 h 6858000"/>
              <a:gd name="connsiteX83" fmla="*/ 180000 w 4030663"/>
              <a:gd name="connsiteY83" fmla="*/ 6419768 h 6858000"/>
              <a:gd name="connsiteX84" fmla="*/ 180000 w 4030663"/>
              <a:gd name="connsiteY84" fmla="*/ 6499453 h 6858000"/>
              <a:gd name="connsiteX85" fmla="*/ 332006 w 4030663"/>
              <a:gd name="connsiteY85" fmla="*/ 6459467 h 6858000"/>
              <a:gd name="connsiteX86" fmla="*/ 500966 w 4030663"/>
              <a:gd name="connsiteY86" fmla="*/ 6380933 h 6858000"/>
              <a:gd name="connsiteX87" fmla="*/ 529126 w 4030663"/>
              <a:gd name="connsiteY87" fmla="*/ 6374029 h 6858000"/>
              <a:gd name="connsiteX88" fmla="*/ 525576 w 4030663"/>
              <a:gd name="connsiteY88" fmla="*/ 6373904 h 6858000"/>
              <a:gd name="connsiteX89" fmla="*/ 639747 w 4030663"/>
              <a:gd name="connsiteY89" fmla="*/ 6373667 h 6858000"/>
              <a:gd name="connsiteX90" fmla="*/ 449282 w 4030663"/>
              <a:gd name="connsiteY90" fmla="*/ 6420308 h 6858000"/>
              <a:gd name="connsiteX91" fmla="*/ 180000 w 4030663"/>
              <a:gd name="connsiteY91" fmla="*/ 6515747 h 6858000"/>
              <a:gd name="connsiteX92" fmla="*/ 180000 w 4030663"/>
              <a:gd name="connsiteY92" fmla="*/ 6703750 h 6858000"/>
              <a:gd name="connsiteX93" fmla="*/ 181073 w 4030663"/>
              <a:gd name="connsiteY93" fmla="*/ 6703750 h 6858000"/>
              <a:gd name="connsiteX94" fmla="*/ 184212 w 4030663"/>
              <a:gd name="connsiteY94" fmla="*/ 6703750 h 6858000"/>
              <a:gd name="connsiteX95" fmla="*/ 189292 w 4030663"/>
              <a:gd name="connsiteY95" fmla="*/ 6703750 h 6858000"/>
              <a:gd name="connsiteX96" fmla="*/ 196193 w 4030663"/>
              <a:gd name="connsiteY96" fmla="*/ 6703750 h 6858000"/>
              <a:gd name="connsiteX97" fmla="*/ 204790 w 4030663"/>
              <a:gd name="connsiteY97" fmla="*/ 6703750 h 6858000"/>
              <a:gd name="connsiteX98" fmla="*/ 214963 w 4030663"/>
              <a:gd name="connsiteY98" fmla="*/ 6703750 h 6858000"/>
              <a:gd name="connsiteX99" fmla="*/ 226588 w 4030663"/>
              <a:gd name="connsiteY99" fmla="*/ 6703750 h 6858000"/>
              <a:gd name="connsiteX100" fmla="*/ 239543 w 4030663"/>
              <a:gd name="connsiteY100" fmla="*/ 6703750 h 6858000"/>
              <a:gd name="connsiteX101" fmla="*/ 253705 w 4030663"/>
              <a:gd name="connsiteY101" fmla="*/ 6703750 h 6858000"/>
              <a:gd name="connsiteX102" fmla="*/ 268952 w 4030663"/>
              <a:gd name="connsiteY102" fmla="*/ 6703750 h 6858000"/>
              <a:gd name="connsiteX103" fmla="*/ 302211 w 4030663"/>
              <a:gd name="connsiteY103" fmla="*/ 6703750 h 6858000"/>
              <a:gd name="connsiteX104" fmla="*/ 338340 w 4030663"/>
              <a:gd name="connsiteY104" fmla="*/ 6703750 h 6858000"/>
              <a:gd name="connsiteX105" fmla="*/ 376357 w 4030663"/>
              <a:gd name="connsiteY105" fmla="*/ 6703750 h 6858000"/>
              <a:gd name="connsiteX106" fmla="*/ 415284 w 4030663"/>
              <a:gd name="connsiteY106" fmla="*/ 6703750 h 6858000"/>
              <a:gd name="connsiteX107" fmla="*/ 454140 w 4030663"/>
              <a:gd name="connsiteY107" fmla="*/ 6703750 h 6858000"/>
              <a:gd name="connsiteX108" fmla="*/ 491946 w 4030663"/>
              <a:gd name="connsiteY108" fmla="*/ 6703750 h 6858000"/>
              <a:gd name="connsiteX109" fmla="*/ 527720 w 4030663"/>
              <a:gd name="connsiteY109" fmla="*/ 6703750 h 6858000"/>
              <a:gd name="connsiteX110" fmla="*/ 560484 w 4030663"/>
              <a:gd name="connsiteY110" fmla="*/ 6703750 h 6858000"/>
              <a:gd name="connsiteX111" fmla="*/ 575431 w 4030663"/>
              <a:gd name="connsiteY111" fmla="*/ 6703750 h 6858000"/>
              <a:gd name="connsiteX112" fmla="*/ 589257 w 4030663"/>
              <a:gd name="connsiteY112" fmla="*/ 6703750 h 6858000"/>
              <a:gd name="connsiteX113" fmla="*/ 601841 w 4030663"/>
              <a:gd name="connsiteY113" fmla="*/ 6703750 h 6858000"/>
              <a:gd name="connsiteX114" fmla="*/ 613059 w 4030663"/>
              <a:gd name="connsiteY114" fmla="*/ 6703750 h 6858000"/>
              <a:gd name="connsiteX115" fmla="*/ 622790 w 4030663"/>
              <a:gd name="connsiteY115" fmla="*/ 6703750 h 6858000"/>
              <a:gd name="connsiteX116" fmla="*/ 630910 w 4030663"/>
              <a:gd name="connsiteY116" fmla="*/ 6703750 h 6858000"/>
              <a:gd name="connsiteX117" fmla="*/ 720000 w 4030663"/>
              <a:gd name="connsiteY117" fmla="*/ 6616648 h 6858000"/>
              <a:gd name="connsiteX118" fmla="*/ 719425 w 4030663"/>
              <a:gd name="connsiteY118" fmla="*/ 6383513 h 6858000"/>
              <a:gd name="connsiteX119" fmla="*/ 639747 w 4030663"/>
              <a:gd name="connsiteY119" fmla="*/ 6373667 h 6858000"/>
              <a:gd name="connsiteX120" fmla="*/ 468517 w 4030663"/>
              <a:gd name="connsiteY120" fmla="*/ 6312907 h 6858000"/>
              <a:gd name="connsiteX121" fmla="*/ 218787 w 4030663"/>
              <a:gd name="connsiteY121" fmla="*/ 6356567 h 6858000"/>
              <a:gd name="connsiteX122" fmla="*/ 199138 w 4030663"/>
              <a:gd name="connsiteY122" fmla="*/ 6354018 h 6858000"/>
              <a:gd name="connsiteX123" fmla="*/ 180296 w 4030663"/>
              <a:gd name="connsiteY123" fmla="*/ 6349249 h 6858000"/>
              <a:gd name="connsiteX124" fmla="*/ 180296 w 4030663"/>
              <a:gd name="connsiteY124" fmla="*/ 6402711 h 6858000"/>
              <a:gd name="connsiteX125" fmla="*/ 198137 w 4030663"/>
              <a:gd name="connsiteY125" fmla="*/ 6408298 h 6858000"/>
              <a:gd name="connsiteX126" fmla="*/ 249824 w 4030663"/>
              <a:gd name="connsiteY126" fmla="*/ 6415164 h 6858000"/>
              <a:gd name="connsiteX127" fmla="*/ 337761 w 4030663"/>
              <a:gd name="connsiteY127" fmla="*/ 6403388 h 6858000"/>
              <a:gd name="connsiteX128" fmla="*/ 428284 w 4030663"/>
              <a:gd name="connsiteY128" fmla="*/ 6377536 h 6858000"/>
              <a:gd name="connsiteX129" fmla="*/ 611342 w 4030663"/>
              <a:gd name="connsiteY129" fmla="*/ 6353695 h 6858000"/>
              <a:gd name="connsiteX130" fmla="*/ 693819 w 4030663"/>
              <a:gd name="connsiteY130" fmla="*/ 6360876 h 6858000"/>
              <a:gd name="connsiteX131" fmla="*/ 468517 w 4030663"/>
              <a:gd name="connsiteY131" fmla="*/ 6312907 h 6858000"/>
              <a:gd name="connsiteX132" fmla="*/ 606234 w 4030663"/>
              <a:gd name="connsiteY132" fmla="*/ 6239095 h 6858000"/>
              <a:gd name="connsiteX133" fmla="*/ 464468 w 4030663"/>
              <a:gd name="connsiteY133" fmla="*/ 6274620 h 6858000"/>
              <a:gd name="connsiteX134" fmla="*/ 388884 w 4030663"/>
              <a:gd name="connsiteY134" fmla="*/ 6311693 h 6858000"/>
              <a:gd name="connsiteX135" fmla="*/ 540627 w 4030663"/>
              <a:gd name="connsiteY135" fmla="*/ 6307095 h 6858000"/>
              <a:gd name="connsiteX136" fmla="*/ 711339 w 4030663"/>
              <a:gd name="connsiteY136" fmla="*/ 6349341 h 6858000"/>
              <a:gd name="connsiteX137" fmla="*/ 715650 w 4030663"/>
              <a:gd name="connsiteY137" fmla="*/ 6350204 h 6858000"/>
              <a:gd name="connsiteX138" fmla="*/ 719961 w 4030663"/>
              <a:gd name="connsiteY138" fmla="*/ 6350778 h 6858000"/>
              <a:gd name="connsiteX139" fmla="*/ 719961 w 4030663"/>
              <a:gd name="connsiteY139" fmla="*/ 6275195 h 6858000"/>
              <a:gd name="connsiteX140" fmla="*/ 606234 w 4030663"/>
              <a:gd name="connsiteY140" fmla="*/ 6239095 h 6858000"/>
              <a:gd name="connsiteX141" fmla="*/ 180296 w 4030663"/>
              <a:gd name="connsiteY141" fmla="*/ 6147993 h 6858000"/>
              <a:gd name="connsiteX142" fmla="*/ 180296 w 4030663"/>
              <a:gd name="connsiteY142" fmla="*/ 6330010 h 6858000"/>
              <a:gd name="connsiteX143" fmla="*/ 184634 w 4030663"/>
              <a:gd name="connsiteY143" fmla="*/ 6331479 h 6858000"/>
              <a:gd name="connsiteX144" fmla="*/ 229422 w 4030663"/>
              <a:gd name="connsiteY144" fmla="*/ 6339011 h 6858000"/>
              <a:gd name="connsiteX145" fmla="*/ 328572 w 4030663"/>
              <a:gd name="connsiteY145" fmla="*/ 6323771 h 6858000"/>
              <a:gd name="connsiteX146" fmla="*/ 380589 w 4030663"/>
              <a:gd name="connsiteY146" fmla="*/ 6300769 h 6858000"/>
              <a:gd name="connsiteX147" fmla="*/ 484912 w 4030663"/>
              <a:gd name="connsiteY147" fmla="*/ 6249014 h 6858000"/>
              <a:gd name="connsiteX148" fmla="*/ 499856 w 4030663"/>
              <a:gd name="connsiteY148" fmla="*/ 6243263 h 6858000"/>
              <a:gd name="connsiteX149" fmla="*/ 560495 w 4030663"/>
              <a:gd name="connsiteY149" fmla="*/ 6228600 h 6858000"/>
              <a:gd name="connsiteX150" fmla="*/ 622007 w 4030663"/>
              <a:gd name="connsiteY150" fmla="*/ 6228333 h 6858000"/>
              <a:gd name="connsiteX151" fmla="*/ 633294 w 4030663"/>
              <a:gd name="connsiteY151" fmla="*/ 6229621 h 6858000"/>
              <a:gd name="connsiteX152" fmla="*/ 640964 w 4030663"/>
              <a:gd name="connsiteY152" fmla="*/ 6231187 h 6858000"/>
              <a:gd name="connsiteX153" fmla="*/ 636941 w 4030663"/>
              <a:gd name="connsiteY153" fmla="*/ 6230037 h 6858000"/>
              <a:gd name="connsiteX154" fmla="*/ 633294 w 4030663"/>
              <a:gd name="connsiteY154" fmla="*/ 6229621 h 6858000"/>
              <a:gd name="connsiteX155" fmla="*/ 626882 w 4030663"/>
              <a:gd name="connsiteY155" fmla="*/ 6228312 h 6858000"/>
              <a:gd name="connsiteX156" fmla="*/ 622007 w 4030663"/>
              <a:gd name="connsiteY156" fmla="*/ 6228333 h 6858000"/>
              <a:gd name="connsiteX157" fmla="*/ 561357 w 4030663"/>
              <a:gd name="connsiteY157" fmla="*/ 6221411 h 6858000"/>
              <a:gd name="connsiteX158" fmla="*/ 489797 w 4030663"/>
              <a:gd name="connsiteY158" fmla="*/ 6227737 h 6858000"/>
              <a:gd name="connsiteX159" fmla="*/ 442378 w 4030663"/>
              <a:gd name="connsiteY159" fmla="*/ 6233200 h 6858000"/>
              <a:gd name="connsiteX160" fmla="*/ 360472 w 4030663"/>
              <a:gd name="connsiteY160" fmla="*/ 6231187 h 6858000"/>
              <a:gd name="connsiteX161" fmla="*/ 222525 w 4030663"/>
              <a:gd name="connsiteY161" fmla="*/ 6180007 h 6858000"/>
              <a:gd name="connsiteX162" fmla="*/ 199821 w 4030663"/>
              <a:gd name="connsiteY162" fmla="*/ 6163330 h 6858000"/>
              <a:gd name="connsiteX163" fmla="*/ 192924 w 4030663"/>
              <a:gd name="connsiteY163" fmla="*/ 6157867 h 6858000"/>
              <a:gd name="connsiteX164" fmla="*/ 185991 w 4030663"/>
              <a:gd name="connsiteY164" fmla="*/ 6152584 h 6858000"/>
              <a:gd name="connsiteX165" fmla="*/ 611439 w 4030663"/>
              <a:gd name="connsiteY165" fmla="*/ 6120000 h 6858000"/>
              <a:gd name="connsiteX166" fmla="*/ 590259 w 4030663"/>
              <a:gd name="connsiteY166" fmla="*/ 6121307 h 6858000"/>
              <a:gd name="connsiteX167" fmla="*/ 543486 w 4030663"/>
              <a:gd name="connsiteY167" fmla="*/ 6128847 h 6858000"/>
              <a:gd name="connsiteX168" fmla="*/ 320450 w 4030663"/>
              <a:gd name="connsiteY168" fmla="*/ 6182909 h 6858000"/>
              <a:gd name="connsiteX169" fmla="*/ 221865 w 4030663"/>
              <a:gd name="connsiteY169" fmla="*/ 6160479 h 6858000"/>
              <a:gd name="connsiteX170" fmla="*/ 230201 w 4030663"/>
              <a:gd name="connsiteY170" fmla="*/ 6166518 h 6858000"/>
              <a:gd name="connsiteX171" fmla="*/ 437142 w 4030663"/>
              <a:gd name="connsiteY171" fmla="*/ 6217417 h 6858000"/>
              <a:gd name="connsiteX172" fmla="*/ 487727 w 4030663"/>
              <a:gd name="connsiteY172" fmla="*/ 6211953 h 6858000"/>
              <a:gd name="connsiteX173" fmla="*/ 561306 w 4030663"/>
              <a:gd name="connsiteY173" fmla="*/ 6205339 h 6858000"/>
              <a:gd name="connsiteX174" fmla="*/ 640346 w 4030663"/>
              <a:gd name="connsiteY174" fmla="*/ 6214254 h 6858000"/>
              <a:gd name="connsiteX175" fmla="*/ 719961 w 4030663"/>
              <a:gd name="connsiteY175" fmla="*/ 6250775 h 6858000"/>
              <a:gd name="connsiteX176" fmla="*/ 719961 w 4030663"/>
              <a:gd name="connsiteY176" fmla="*/ 6150989 h 6858000"/>
              <a:gd name="connsiteX177" fmla="*/ 636143 w 4030663"/>
              <a:gd name="connsiteY177" fmla="*/ 6120508 h 6858000"/>
              <a:gd name="connsiteX178" fmla="*/ 617766 w 4030663"/>
              <a:gd name="connsiteY178" fmla="*/ 6120000 h 6858000"/>
              <a:gd name="connsiteX179" fmla="*/ 0 w 4030663"/>
              <a:gd name="connsiteY179" fmla="*/ 0 h 6858000"/>
              <a:gd name="connsiteX180" fmla="*/ 4030663 w 4030663"/>
              <a:gd name="connsiteY180" fmla="*/ 0 h 6858000"/>
              <a:gd name="connsiteX181" fmla="*/ 4030663 w 4030663"/>
              <a:gd name="connsiteY181" fmla="*/ 6858000 h 6858000"/>
              <a:gd name="connsiteX182" fmla="*/ 0 w 4030663"/>
              <a:gd name="connsiteY1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4030663" h="6858000">
                <a:moveTo>
                  <a:pt x="512457" y="6565815"/>
                </a:moveTo>
                <a:cubicBezTo>
                  <a:pt x="512318" y="6566059"/>
                  <a:pt x="512271" y="6566093"/>
                  <a:pt x="512271" y="6566140"/>
                </a:cubicBezTo>
                <a:cubicBezTo>
                  <a:pt x="512248" y="6576724"/>
                  <a:pt x="512248" y="6587321"/>
                  <a:pt x="512213" y="6597905"/>
                </a:cubicBezTo>
                <a:cubicBezTo>
                  <a:pt x="512213" y="6598660"/>
                  <a:pt x="512550" y="6598868"/>
                  <a:pt x="513223" y="6598834"/>
                </a:cubicBezTo>
                <a:cubicBezTo>
                  <a:pt x="516867" y="6598660"/>
                  <a:pt x="520570" y="6598810"/>
                  <a:pt x="524167" y="6598288"/>
                </a:cubicBezTo>
                <a:cubicBezTo>
                  <a:pt x="532686" y="6597046"/>
                  <a:pt x="539359" y="6592300"/>
                  <a:pt x="540439" y="6582945"/>
                </a:cubicBezTo>
                <a:cubicBezTo>
                  <a:pt x="541309" y="6575413"/>
                  <a:pt x="538663" y="6569587"/>
                  <a:pt x="530609" y="6567196"/>
                </a:cubicBezTo>
                <a:cubicBezTo>
                  <a:pt x="524643" y="6565420"/>
                  <a:pt x="518515" y="6565850"/>
                  <a:pt x="512457" y="6565815"/>
                </a:cubicBezTo>
                <a:close/>
                <a:moveTo>
                  <a:pt x="431624" y="6564624"/>
                </a:moveTo>
                <a:cubicBezTo>
                  <a:pt x="429118" y="6564347"/>
                  <a:pt x="426568" y="6564387"/>
                  <a:pt x="423985" y="6564654"/>
                </a:cubicBezTo>
                <a:cubicBezTo>
                  <a:pt x="413911" y="6565699"/>
                  <a:pt x="406716" y="6571606"/>
                  <a:pt x="403838" y="6581320"/>
                </a:cubicBezTo>
                <a:cubicBezTo>
                  <a:pt x="401865" y="6587970"/>
                  <a:pt x="401818" y="6594725"/>
                  <a:pt x="402909" y="6601515"/>
                </a:cubicBezTo>
                <a:cubicBezTo>
                  <a:pt x="403872" y="6607526"/>
                  <a:pt x="405845" y="6613178"/>
                  <a:pt x="409675" y="6618018"/>
                </a:cubicBezTo>
                <a:cubicBezTo>
                  <a:pt x="415211" y="6625040"/>
                  <a:pt x="422465" y="6628034"/>
                  <a:pt x="431344" y="6626757"/>
                </a:cubicBezTo>
                <a:cubicBezTo>
                  <a:pt x="438980" y="6625666"/>
                  <a:pt x="444342" y="6621233"/>
                  <a:pt x="448102" y="6614745"/>
                </a:cubicBezTo>
                <a:cubicBezTo>
                  <a:pt x="451921" y="6608107"/>
                  <a:pt x="453186" y="6600830"/>
                  <a:pt x="453487" y="6593251"/>
                </a:cubicBezTo>
                <a:cubicBezTo>
                  <a:pt x="453104" y="6590094"/>
                  <a:pt x="452930" y="6586891"/>
                  <a:pt x="452292" y="6583781"/>
                </a:cubicBezTo>
                <a:cubicBezTo>
                  <a:pt x="450667" y="6575924"/>
                  <a:pt x="446675" y="6569714"/>
                  <a:pt x="438992" y="6566500"/>
                </a:cubicBezTo>
                <a:cubicBezTo>
                  <a:pt x="436589" y="6565496"/>
                  <a:pt x="434129" y="6564901"/>
                  <a:pt x="431624" y="6564624"/>
                </a:cubicBezTo>
                <a:close/>
                <a:moveTo>
                  <a:pt x="507873" y="6547002"/>
                </a:moveTo>
                <a:cubicBezTo>
                  <a:pt x="514917" y="6546990"/>
                  <a:pt x="521974" y="6546967"/>
                  <a:pt x="529007" y="6547292"/>
                </a:cubicBezTo>
                <a:cubicBezTo>
                  <a:pt x="536040" y="6547617"/>
                  <a:pt x="542865" y="6549068"/>
                  <a:pt x="549143" y="6552468"/>
                </a:cubicBezTo>
                <a:cubicBezTo>
                  <a:pt x="556258" y="6556310"/>
                  <a:pt x="560877" y="6562124"/>
                  <a:pt x="562838" y="6569958"/>
                </a:cubicBezTo>
                <a:cubicBezTo>
                  <a:pt x="564881" y="6578094"/>
                  <a:pt x="564765" y="6586195"/>
                  <a:pt x="561573" y="6594041"/>
                </a:cubicBezTo>
                <a:cubicBezTo>
                  <a:pt x="557674" y="6603638"/>
                  <a:pt x="550304" y="6609650"/>
                  <a:pt x="540810" y="6613271"/>
                </a:cubicBezTo>
                <a:cubicBezTo>
                  <a:pt x="534648" y="6615627"/>
                  <a:pt x="528218" y="6616614"/>
                  <a:pt x="521626" y="6616649"/>
                </a:cubicBezTo>
                <a:cubicBezTo>
                  <a:pt x="518562" y="6616684"/>
                  <a:pt x="515498" y="6616660"/>
                  <a:pt x="512202" y="6616660"/>
                </a:cubicBezTo>
                <a:cubicBezTo>
                  <a:pt x="512202" y="6626166"/>
                  <a:pt x="512202" y="6635485"/>
                  <a:pt x="512202" y="6644886"/>
                </a:cubicBezTo>
                <a:cubicBezTo>
                  <a:pt x="504600" y="6644886"/>
                  <a:pt x="497149" y="6644886"/>
                  <a:pt x="489524" y="6644886"/>
                </a:cubicBezTo>
                <a:cubicBezTo>
                  <a:pt x="489489" y="6644422"/>
                  <a:pt x="489431" y="6643946"/>
                  <a:pt x="489431" y="6643458"/>
                </a:cubicBezTo>
                <a:cubicBezTo>
                  <a:pt x="489431" y="6614896"/>
                  <a:pt x="489419" y="6586346"/>
                  <a:pt x="489442" y="6557784"/>
                </a:cubicBezTo>
                <a:cubicBezTo>
                  <a:pt x="489442" y="6556542"/>
                  <a:pt x="489524" y="6555288"/>
                  <a:pt x="489709" y="6554046"/>
                </a:cubicBezTo>
                <a:cubicBezTo>
                  <a:pt x="490301" y="6549926"/>
                  <a:pt x="492390" y="6547965"/>
                  <a:pt x="496917" y="6547547"/>
                </a:cubicBezTo>
                <a:cubicBezTo>
                  <a:pt x="500561" y="6547211"/>
                  <a:pt x="504217" y="6547013"/>
                  <a:pt x="507873" y="6547002"/>
                </a:cubicBezTo>
                <a:close/>
                <a:moveTo>
                  <a:pt x="292119" y="6546990"/>
                </a:moveTo>
                <a:cubicBezTo>
                  <a:pt x="292630" y="6546990"/>
                  <a:pt x="293175" y="6546990"/>
                  <a:pt x="293709" y="6546990"/>
                </a:cubicBezTo>
                <a:cubicBezTo>
                  <a:pt x="318569" y="6546990"/>
                  <a:pt x="343429" y="6546990"/>
                  <a:pt x="368300" y="6546990"/>
                </a:cubicBezTo>
                <a:cubicBezTo>
                  <a:pt x="373407" y="6546990"/>
                  <a:pt x="375740" y="6548917"/>
                  <a:pt x="376541" y="6553896"/>
                </a:cubicBezTo>
                <a:cubicBezTo>
                  <a:pt x="376831" y="6555718"/>
                  <a:pt x="376993" y="6557575"/>
                  <a:pt x="377063" y="6559408"/>
                </a:cubicBezTo>
                <a:cubicBezTo>
                  <a:pt x="377144" y="6561950"/>
                  <a:pt x="377086" y="6564492"/>
                  <a:pt x="377086" y="6567231"/>
                </a:cubicBezTo>
                <a:cubicBezTo>
                  <a:pt x="366768" y="6567231"/>
                  <a:pt x="356462" y="6567231"/>
                  <a:pt x="346029" y="6567231"/>
                </a:cubicBezTo>
                <a:cubicBezTo>
                  <a:pt x="346017" y="6593193"/>
                  <a:pt x="346017" y="6618958"/>
                  <a:pt x="346017" y="6644897"/>
                </a:cubicBezTo>
                <a:cubicBezTo>
                  <a:pt x="338253" y="6644897"/>
                  <a:pt x="330720" y="6644897"/>
                  <a:pt x="322991" y="6644897"/>
                </a:cubicBezTo>
                <a:cubicBezTo>
                  <a:pt x="322991" y="6619051"/>
                  <a:pt x="322991" y="6593251"/>
                  <a:pt x="322991" y="6567335"/>
                </a:cubicBezTo>
                <a:cubicBezTo>
                  <a:pt x="312615" y="6567335"/>
                  <a:pt x="302425" y="6567335"/>
                  <a:pt x="292119" y="6567335"/>
                </a:cubicBezTo>
                <a:cubicBezTo>
                  <a:pt x="292119" y="6560546"/>
                  <a:pt x="292119" y="6553861"/>
                  <a:pt x="292119" y="6546990"/>
                </a:cubicBezTo>
                <a:close/>
                <a:moveTo>
                  <a:pt x="632079" y="6546944"/>
                </a:moveTo>
                <a:cubicBezTo>
                  <a:pt x="637952" y="6546897"/>
                  <a:pt x="639739" y="6549010"/>
                  <a:pt x="640342" y="6554383"/>
                </a:cubicBezTo>
                <a:cubicBezTo>
                  <a:pt x="640783" y="6558271"/>
                  <a:pt x="640702" y="6562229"/>
                  <a:pt x="640853" y="6566337"/>
                </a:cubicBezTo>
                <a:cubicBezTo>
                  <a:pt x="626520" y="6566360"/>
                  <a:pt x="612361" y="6566360"/>
                  <a:pt x="598155" y="6566360"/>
                </a:cubicBezTo>
                <a:cubicBezTo>
                  <a:pt x="598155" y="6575819"/>
                  <a:pt x="598155" y="6585104"/>
                  <a:pt x="598155" y="6594528"/>
                </a:cubicBezTo>
                <a:cubicBezTo>
                  <a:pt x="610225" y="6594528"/>
                  <a:pt x="622214" y="6594528"/>
                  <a:pt x="634307" y="6594528"/>
                </a:cubicBezTo>
                <a:cubicBezTo>
                  <a:pt x="634307" y="6600389"/>
                  <a:pt x="634307" y="6606087"/>
                  <a:pt x="634307" y="6611914"/>
                </a:cubicBezTo>
                <a:cubicBezTo>
                  <a:pt x="622272" y="6611914"/>
                  <a:pt x="610272" y="6611914"/>
                  <a:pt x="598074" y="6611914"/>
                </a:cubicBezTo>
                <a:cubicBezTo>
                  <a:pt x="598074" y="6622974"/>
                  <a:pt x="598074" y="6633907"/>
                  <a:pt x="598074" y="6644897"/>
                </a:cubicBezTo>
                <a:cubicBezTo>
                  <a:pt x="590426" y="6644897"/>
                  <a:pt x="582974" y="6644897"/>
                  <a:pt x="575361" y="6644897"/>
                </a:cubicBezTo>
                <a:cubicBezTo>
                  <a:pt x="575338" y="6644398"/>
                  <a:pt x="575280" y="6643911"/>
                  <a:pt x="575280" y="6643423"/>
                </a:cubicBezTo>
                <a:cubicBezTo>
                  <a:pt x="575280" y="6615047"/>
                  <a:pt x="575268" y="6586671"/>
                  <a:pt x="575291" y="6558283"/>
                </a:cubicBezTo>
                <a:cubicBezTo>
                  <a:pt x="575291" y="6556530"/>
                  <a:pt x="575407" y="6554754"/>
                  <a:pt x="575756" y="6553049"/>
                </a:cubicBezTo>
                <a:cubicBezTo>
                  <a:pt x="576464" y="6549671"/>
                  <a:pt x="578715" y="6547919"/>
                  <a:pt x="582998" y="6547547"/>
                </a:cubicBezTo>
                <a:cubicBezTo>
                  <a:pt x="586781" y="6547211"/>
                  <a:pt x="590576" y="6547013"/>
                  <a:pt x="594372" y="6547002"/>
                </a:cubicBezTo>
                <a:cubicBezTo>
                  <a:pt x="606941" y="6546932"/>
                  <a:pt x="619510" y="6547037"/>
                  <a:pt x="632079" y="6546944"/>
                </a:cubicBezTo>
                <a:close/>
                <a:moveTo>
                  <a:pt x="281790" y="6546421"/>
                </a:moveTo>
                <a:cubicBezTo>
                  <a:pt x="281790" y="6579301"/>
                  <a:pt x="281790" y="6612029"/>
                  <a:pt x="281790" y="6645002"/>
                </a:cubicBezTo>
                <a:cubicBezTo>
                  <a:pt x="274211" y="6645002"/>
                  <a:pt x="266679" y="6645002"/>
                  <a:pt x="259147" y="6645002"/>
                </a:cubicBezTo>
                <a:cubicBezTo>
                  <a:pt x="259147" y="6614641"/>
                  <a:pt x="259147" y="6584268"/>
                  <a:pt x="259147" y="6553896"/>
                </a:cubicBezTo>
                <a:cubicBezTo>
                  <a:pt x="259228" y="6553687"/>
                  <a:pt x="259368" y="6553478"/>
                  <a:pt x="259391" y="6553257"/>
                </a:cubicBezTo>
                <a:cubicBezTo>
                  <a:pt x="259809" y="6549671"/>
                  <a:pt x="261921" y="6547768"/>
                  <a:pt x="265379" y="6547141"/>
                </a:cubicBezTo>
                <a:cubicBezTo>
                  <a:pt x="270788" y="6546166"/>
                  <a:pt x="276242" y="6546491"/>
                  <a:pt x="281790" y="6546421"/>
                </a:cubicBezTo>
                <a:close/>
                <a:moveTo>
                  <a:pt x="428477" y="6545328"/>
                </a:moveTo>
                <a:cubicBezTo>
                  <a:pt x="435559" y="6545397"/>
                  <a:pt x="442624" y="6546700"/>
                  <a:pt x="449611" y="6549300"/>
                </a:cubicBezTo>
                <a:cubicBezTo>
                  <a:pt x="463956" y="6554638"/>
                  <a:pt x="472475" y="6565316"/>
                  <a:pt x="475573" y="6580125"/>
                </a:cubicBezTo>
                <a:cubicBezTo>
                  <a:pt x="478394" y="6593611"/>
                  <a:pt x="477268" y="6606865"/>
                  <a:pt x="471175" y="6619353"/>
                </a:cubicBezTo>
                <a:cubicBezTo>
                  <a:pt x="463515" y="6635032"/>
                  <a:pt x="450923" y="6644085"/>
                  <a:pt x="433444" y="6646151"/>
                </a:cubicBezTo>
                <a:cubicBezTo>
                  <a:pt x="433142" y="6646186"/>
                  <a:pt x="432852" y="6646325"/>
                  <a:pt x="432551" y="6646418"/>
                </a:cubicBezTo>
                <a:cubicBezTo>
                  <a:pt x="429394" y="6646394"/>
                  <a:pt x="426237" y="6646394"/>
                  <a:pt x="423092" y="6646394"/>
                </a:cubicBezTo>
                <a:cubicBezTo>
                  <a:pt x="420376" y="6645895"/>
                  <a:pt x="417602" y="6645559"/>
                  <a:pt x="414933" y="6644863"/>
                </a:cubicBezTo>
                <a:cubicBezTo>
                  <a:pt x="400216" y="6640975"/>
                  <a:pt x="389806" y="6631864"/>
                  <a:pt x="383713" y="6618099"/>
                </a:cubicBezTo>
                <a:cubicBezTo>
                  <a:pt x="377330" y="6603662"/>
                  <a:pt x="376598" y="6588713"/>
                  <a:pt x="381705" y="6573742"/>
                </a:cubicBezTo>
                <a:cubicBezTo>
                  <a:pt x="385964" y="6561254"/>
                  <a:pt x="394762" y="6552874"/>
                  <a:pt x="407238" y="6548754"/>
                </a:cubicBezTo>
                <a:cubicBezTo>
                  <a:pt x="414294" y="6546421"/>
                  <a:pt x="421394" y="6545258"/>
                  <a:pt x="428477" y="6545328"/>
                </a:cubicBezTo>
                <a:close/>
                <a:moveTo>
                  <a:pt x="525576" y="6373904"/>
                </a:moveTo>
                <a:cubicBezTo>
                  <a:pt x="514616" y="6374019"/>
                  <a:pt x="475320" y="6377481"/>
                  <a:pt x="367924" y="6411138"/>
                </a:cubicBezTo>
                <a:cubicBezTo>
                  <a:pt x="243504" y="6450261"/>
                  <a:pt x="182586" y="6420919"/>
                  <a:pt x="180000" y="6419768"/>
                </a:cubicBezTo>
                <a:cubicBezTo>
                  <a:pt x="180000" y="6499453"/>
                  <a:pt x="180000" y="6499453"/>
                  <a:pt x="180000" y="6499453"/>
                </a:cubicBezTo>
                <a:cubicBezTo>
                  <a:pt x="180000" y="6499453"/>
                  <a:pt x="240343" y="6499453"/>
                  <a:pt x="332006" y="6459467"/>
                </a:cubicBezTo>
                <a:cubicBezTo>
                  <a:pt x="420796" y="6420919"/>
                  <a:pt x="464760" y="6392728"/>
                  <a:pt x="500966" y="6380933"/>
                </a:cubicBezTo>
                <a:cubicBezTo>
                  <a:pt x="517057" y="6376043"/>
                  <a:pt x="529126" y="6374029"/>
                  <a:pt x="529126" y="6374029"/>
                </a:cubicBezTo>
                <a:cubicBezTo>
                  <a:pt x="529126" y="6374029"/>
                  <a:pt x="528105" y="6373877"/>
                  <a:pt x="525576" y="6373904"/>
                </a:cubicBezTo>
                <a:close/>
                <a:moveTo>
                  <a:pt x="639747" y="6373667"/>
                </a:moveTo>
                <a:cubicBezTo>
                  <a:pt x="588952" y="6373307"/>
                  <a:pt x="519691" y="6382363"/>
                  <a:pt x="449282" y="6420308"/>
                </a:cubicBezTo>
                <a:cubicBezTo>
                  <a:pt x="262768" y="6521496"/>
                  <a:pt x="180000" y="6515747"/>
                  <a:pt x="180000" y="6515747"/>
                </a:cubicBezTo>
                <a:lnTo>
                  <a:pt x="180000" y="6703750"/>
                </a:lnTo>
                <a:lnTo>
                  <a:pt x="181073" y="6703750"/>
                </a:lnTo>
                <a:lnTo>
                  <a:pt x="184212" y="6703750"/>
                </a:lnTo>
                <a:lnTo>
                  <a:pt x="189292" y="6703750"/>
                </a:lnTo>
                <a:lnTo>
                  <a:pt x="196193" y="6703750"/>
                </a:lnTo>
                <a:lnTo>
                  <a:pt x="204790" y="6703750"/>
                </a:lnTo>
                <a:lnTo>
                  <a:pt x="214963" y="6703750"/>
                </a:lnTo>
                <a:lnTo>
                  <a:pt x="226588" y="6703750"/>
                </a:lnTo>
                <a:lnTo>
                  <a:pt x="239543" y="6703750"/>
                </a:lnTo>
                <a:lnTo>
                  <a:pt x="253705" y="6703750"/>
                </a:lnTo>
                <a:lnTo>
                  <a:pt x="268952" y="6703750"/>
                </a:lnTo>
                <a:lnTo>
                  <a:pt x="302211" y="6703750"/>
                </a:lnTo>
                <a:lnTo>
                  <a:pt x="338340" y="6703750"/>
                </a:lnTo>
                <a:lnTo>
                  <a:pt x="376357" y="6703750"/>
                </a:lnTo>
                <a:lnTo>
                  <a:pt x="415284" y="6703750"/>
                </a:lnTo>
                <a:lnTo>
                  <a:pt x="454140" y="6703750"/>
                </a:lnTo>
                <a:lnTo>
                  <a:pt x="491946" y="6703750"/>
                </a:lnTo>
                <a:lnTo>
                  <a:pt x="527720" y="6703750"/>
                </a:lnTo>
                <a:lnTo>
                  <a:pt x="560484" y="6703750"/>
                </a:lnTo>
                <a:lnTo>
                  <a:pt x="575431" y="6703750"/>
                </a:lnTo>
                <a:lnTo>
                  <a:pt x="589257" y="6703750"/>
                </a:lnTo>
                <a:lnTo>
                  <a:pt x="601841" y="6703750"/>
                </a:lnTo>
                <a:lnTo>
                  <a:pt x="613059" y="6703750"/>
                </a:lnTo>
                <a:lnTo>
                  <a:pt x="622790" y="6703750"/>
                </a:lnTo>
                <a:lnTo>
                  <a:pt x="630910" y="6703750"/>
                </a:lnTo>
                <a:cubicBezTo>
                  <a:pt x="720000" y="6703750"/>
                  <a:pt x="720000" y="6616648"/>
                  <a:pt x="720000" y="6616648"/>
                </a:cubicBezTo>
                <a:cubicBezTo>
                  <a:pt x="720000" y="6616648"/>
                  <a:pt x="720000" y="6616648"/>
                  <a:pt x="719425" y="6383513"/>
                </a:cubicBezTo>
                <a:cubicBezTo>
                  <a:pt x="722874" y="6383800"/>
                  <a:pt x="690543" y="6374026"/>
                  <a:pt x="639747" y="6373667"/>
                </a:cubicBezTo>
                <a:close/>
                <a:moveTo>
                  <a:pt x="468517" y="6312907"/>
                </a:moveTo>
                <a:cubicBezTo>
                  <a:pt x="375982" y="6312907"/>
                  <a:pt x="333738" y="6361738"/>
                  <a:pt x="218787" y="6356567"/>
                </a:cubicBezTo>
                <a:cubicBezTo>
                  <a:pt x="212178" y="6356137"/>
                  <a:pt x="205640" y="6355275"/>
                  <a:pt x="199138" y="6354018"/>
                </a:cubicBezTo>
                <a:lnTo>
                  <a:pt x="180296" y="6349249"/>
                </a:lnTo>
                <a:lnTo>
                  <a:pt x="180296" y="6402711"/>
                </a:lnTo>
                <a:lnTo>
                  <a:pt x="198137" y="6408298"/>
                </a:lnTo>
                <a:cubicBezTo>
                  <a:pt x="216740" y="6413010"/>
                  <a:pt x="235383" y="6414734"/>
                  <a:pt x="249824" y="6415164"/>
                </a:cubicBezTo>
                <a:cubicBezTo>
                  <a:pt x="279711" y="6416313"/>
                  <a:pt x="308736" y="6410856"/>
                  <a:pt x="337761" y="6403388"/>
                </a:cubicBezTo>
                <a:cubicBezTo>
                  <a:pt x="378281" y="6392760"/>
                  <a:pt x="401846" y="6385004"/>
                  <a:pt x="428284" y="6377536"/>
                </a:cubicBezTo>
                <a:cubicBezTo>
                  <a:pt x="498979" y="6357429"/>
                  <a:pt x="555304" y="6351684"/>
                  <a:pt x="611342" y="6353695"/>
                </a:cubicBezTo>
                <a:cubicBezTo>
                  <a:pt x="640655" y="6354844"/>
                  <a:pt x="695256" y="6361163"/>
                  <a:pt x="693819" y="6360876"/>
                </a:cubicBezTo>
                <a:cubicBezTo>
                  <a:pt x="653874" y="6353121"/>
                  <a:pt x="532602" y="6312907"/>
                  <a:pt x="468517" y="6312907"/>
                </a:cubicBezTo>
                <a:close/>
                <a:moveTo>
                  <a:pt x="606234" y="6239095"/>
                </a:moveTo>
                <a:cubicBezTo>
                  <a:pt x="544871" y="6238269"/>
                  <a:pt x="490693" y="6262226"/>
                  <a:pt x="464468" y="6274620"/>
                </a:cubicBezTo>
                <a:cubicBezTo>
                  <a:pt x="445213" y="6283529"/>
                  <a:pt x="417336" y="6296749"/>
                  <a:pt x="388884" y="6311693"/>
                </a:cubicBezTo>
                <a:cubicBezTo>
                  <a:pt x="426532" y="6302497"/>
                  <a:pt x="456709" y="6287552"/>
                  <a:pt x="540627" y="6307095"/>
                </a:cubicBezTo>
                <a:cubicBezTo>
                  <a:pt x="598968" y="6320602"/>
                  <a:pt x="673978" y="6340432"/>
                  <a:pt x="711339" y="6349341"/>
                </a:cubicBezTo>
                <a:cubicBezTo>
                  <a:pt x="712776" y="6349629"/>
                  <a:pt x="714213" y="6349916"/>
                  <a:pt x="715650" y="6350204"/>
                </a:cubicBezTo>
                <a:cubicBezTo>
                  <a:pt x="717087" y="6350491"/>
                  <a:pt x="718524" y="6350778"/>
                  <a:pt x="719961" y="6350778"/>
                </a:cubicBezTo>
                <a:lnTo>
                  <a:pt x="719961" y="6275195"/>
                </a:lnTo>
                <a:cubicBezTo>
                  <a:pt x="682456" y="6249006"/>
                  <a:pt x="643052" y="6239590"/>
                  <a:pt x="606234" y="6239095"/>
                </a:cubicBezTo>
                <a:close/>
                <a:moveTo>
                  <a:pt x="180296" y="6147993"/>
                </a:moveTo>
                <a:lnTo>
                  <a:pt x="180296" y="6330010"/>
                </a:lnTo>
                <a:lnTo>
                  <a:pt x="184634" y="6331479"/>
                </a:lnTo>
                <a:cubicBezTo>
                  <a:pt x="197235" y="6335237"/>
                  <a:pt x="216849" y="6338004"/>
                  <a:pt x="229422" y="6339011"/>
                </a:cubicBezTo>
                <a:cubicBezTo>
                  <a:pt x="264771" y="6341311"/>
                  <a:pt x="295809" y="6335273"/>
                  <a:pt x="328572" y="6323771"/>
                </a:cubicBezTo>
                <a:cubicBezTo>
                  <a:pt x="348114" y="6316583"/>
                  <a:pt x="363633" y="6308820"/>
                  <a:pt x="380589" y="6300769"/>
                </a:cubicBezTo>
                <a:cubicBezTo>
                  <a:pt x="415363" y="6284380"/>
                  <a:pt x="449275" y="6263965"/>
                  <a:pt x="484912" y="6249014"/>
                </a:cubicBezTo>
                <a:cubicBezTo>
                  <a:pt x="489797" y="6247001"/>
                  <a:pt x="494970" y="6244989"/>
                  <a:pt x="499856" y="6243263"/>
                </a:cubicBezTo>
                <a:cubicBezTo>
                  <a:pt x="516237" y="6236938"/>
                  <a:pt x="535205" y="6232337"/>
                  <a:pt x="560495" y="6228600"/>
                </a:cubicBezTo>
                <a:lnTo>
                  <a:pt x="622007" y="6228333"/>
                </a:lnTo>
                <a:lnTo>
                  <a:pt x="633294" y="6229621"/>
                </a:lnTo>
                <a:lnTo>
                  <a:pt x="640964" y="6231187"/>
                </a:lnTo>
                <a:cubicBezTo>
                  <a:pt x="639815" y="6230612"/>
                  <a:pt x="638378" y="6230325"/>
                  <a:pt x="636941" y="6230037"/>
                </a:cubicBezTo>
                <a:lnTo>
                  <a:pt x="633294" y="6229621"/>
                </a:lnTo>
                <a:lnTo>
                  <a:pt x="626882" y="6228312"/>
                </a:lnTo>
                <a:lnTo>
                  <a:pt x="622007" y="6228333"/>
                </a:lnTo>
                <a:lnTo>
                  <a:pt x="561357" y="6221411"/>
                </a:lnTo>
                <a:cubicBezTo>
                  <a:pt x="537504" y="6221411"/>
                  <a:pt x="513076" y="6224574"/>
                  <a:pt x="489797" y="6227737"/>
                </a:cubicBezTo>
                <a:cubicBezTo>
                  <a:pt x="474278" y="6229750"/>
                  <a:pt x="458472" y="6231762"/>
                  <a:pt x="442378" y="6233200"/>
                </a:cubicBezTo>
                <a:cubicBezTo>
                  <a:pt x="413064" y="6235788"/>
                  <a:pt x="385475" y="6234925"/>
                  <a:pt x="360472" y="6231187"/>
                </a:cubicBezTo>
                <a:cubicBezTo>
                  <a:pt x="309317" y="6224287"/>
                  <a:pt x="261897" y="6207035"/>
                  <a:pt x="222525" y="6180007"/>
                </a:cubicBezTo>
                <a:cubicBezTo>
                  <a:pt x="215053" y="6174832"/>
                  <a:pt x="207293" y="6169369"/>
                  <a:pt x="199821" y="6163330"/>
                </a:cubicBezTo>
                <a:cubicBezTo>
                  <a:pt x="198097" y="6161893"/>
                  <a:pt x="195511" y="6159880"/>
                  <a:pt x="192924" y="6157867"/>
                </a:cubicBezTo>
                <a:cubicBezTo>
                  <a:pt x="190625" y="6156142"/>
                  <a:pt x="188254" y="6154345"/>
                  <a:pt x="185991" y="6152584"/>
                </a:cubicBezTo>
                <a:close/>
                <a:moveTo>
                  <a:pt x="611439" y="6120000"/>
                </a:moveTo>
                <a:lnTo>
                  <a:pt x="590259" y="6121307"/>
                </a:lnTo>
                <a:cubicBezTo>
                  <a:pt x="574743" y="6122862"/>
                  <a:pt x="559079" y="6125540"/>
                  <a:pt x="543486" y="6128847"/>
                </a:cubicBezTo>
                <a:cubicBezTo>
                  <a:pt x="465596" y="6145526"/>
                  <a:pt x="403226" y="6184060"/>
                  <a:pt x="320450" y="6182909"/>
                </a:cubicBezTo>
                <a:cubicBezTo>
                  <a:pt x="290271" y="6182622"/>
                  <a:pt x="254056" y="6177733"/>
                  <a:pt x="221865" y="6160479"/>
                </a:cubicBezTo>
                <a:cubicBezTo>
                  <a:pt x="224739" y="6162492"/>
                  <a:pt x="227614" y="6164505"/>
                  <a:pt x="230201" y="6166518"/>
                </a:cubicBezTo>
                <a:cubicBezTo>
                  <a:pt x="286247" y="6204764"/>
                  <a:pt x="359539" y="6222881"/>
                  <a:pt x="437142" y="6217417"/>
                </a:cubicBezTo>
                <a:cubicBezTo>
                  <a:pt x="454099" y="6216267"/>
                  <a:pt x="471057" y="6213966"/>
                  <a:pt x="487727" y="6211953"/>
                </a:cubicBezTo>
                <a:cubicBezTo>
                  <a:pt x="511870" y="6208790"/>
                  <a:pt x="536301" y="6205339"/>
                  <a:pt x="561306" y="6205339"/>
                </a:cubicBezTo>
                <a:cubicBezTo>
                  <a:pt x="590048" y="6205052"/>
                  <a:pt x="616491" y="6207927"/>
                  <a:pt x="640346" y="6214254"/>
                </a:cubicBezTo>
                <a:cubicBezTo>
                  <a:pt x="668513" y="6221730"/>
                  <a:pt x="692944" y="6234096"/>
                  <a:pt x="719961" y="6250775"/>
                </a:cubicBezTo>
                <a:lnTo>
                  <a:pt x="719961" y="6150989"/>
                </a:lnTo>
                <a:cubicBezTo>
                  <a:pt x="694668" y="6131723"/>
                  <a:pt x="666142" y="6122880"/>
                  <a:pt x="636143" y="6120508"/>
                </a:cubicBezTo>
                <a:lnTo>
                  <a:pt x="617766" y="6120000"/>
                </a:lnTo>
                <a:close/>
                <a:moveTo>
                  <a:pt x="0" y="0"/>
                </a:moveTo>
                <a:lnTo>
                  <a:pt x="4030663" y="0"/>
                </a:lnTo>
                <a:lnTo>
                  <a:pt x="4030663" y="6858000"/>
                </a:lnTo>
                <a:lnTo>
                  <a:pt x="0" y="6858000"/>
                </a:lnTo>
                <a:close/>
              </a:path>
            </a:pathLst>
          </a:custGeom>
          <a:solidFill>
            <a:schemeClr val="bg2">
              <a:lumMod val="85000"/>
            </a:schemeClr>
          </a:solidFill>
        </p:spPr>
        <p:txBody>
          <a:bodyPr wrap="square">
            <a:noAutofit/>
          </a:bodyPr>
          <a:lstStyle/>
          <a:p>
            <a:endParaRPr lang="en-GB" dirty="0"/>
          </a:p>
        </p:txBody>
      </p:sp>
      <p:sp>
        <p:nvSpPr>
          <p:cNvPr id="11" name="Content Placeholder 3">
            <a:extLst>
              <a:ext uri="{FF2B5EF4-FFF2-40B4-BE49-F238E27FC236}">
                <a16:creationId xmlns:a16="http://schemas.microsoft.com/office/drawing/2014/main" id="{945E5EE2-CB73-4FB9-AB4C-A8553A5B96F2}"/>
              </a:ext>
            </a:extLst>
          </p:cNvPr>
          <p:cNvSpPr>
            <a:spLocks noGrp="1"/>
          </p:cNvSpPr>
          <p:nvPr>
            <p:ph sz="half" idx="2" hasCustomPrompt="1"/>
          </p:nvPr>
        </p:nvSpPr>
        <p:spPr>
          <a:xfrm>
            <a:off x="4032000" y="0"/>
            <a:ext cx="816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sp>
        <p:nvSpPr>
          <p:cNvPr id="5" name="Text Placeholder 2">
            <a:extLst>
              <a:ext uri="{FF2B5EF4-FFF2-40B4-BE49-F238E27FC236}">
                <a16:creationId xmlns:a16="http://schemas.microsoft.com/office/drawing/2014/main" id="{DAA124D7-D0F1-490D-A960-1FC68420543B}"/>
              </a:ext>
            </a:extLst>
          </p:cNvPr>
          <p:cNvSpPr>
            <a:spLocks noGrp="1"/>
          </p:cNvSpPr>
          <p:nvPr>
            <p:ph type="body" sz="quarter" idx="16" hasCustomPrompt="1"/>
          </p:nvPr>
        </p:nvSpPr>
        <p:spPr>
          <a:xfrm>
            <a:off x="1" y="1167867"/>
            <a:ext cx="2690137" cy="387798"/>
          </a:xfrm>
          <a:prstGeom prst="rect">
            <a:avLst/>
          </a:prstGeom>
        </p:spPr>
        <p:txBody>
          <a:bodyPr wrap="square" lIns="0" tIns="0" rIns="0" bIns="0" anchor="b" anchorCtr="0">
            <a:normAutofit/>
          </a:bodyPr>
          <a:lstStyle>
            <a:lvl1pPr marL="0" indent="0" algn="ctr">
              <a:spcBef>
                <a:spcPts val="0"/>
              </a:spcBef>
              <a:buNone/>
              <a:defRPr sz="2800" b="1" u="none" spc="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RESPONSE</a:t>
            </a:r>
            <a:endParaRPr lang="en-GB" dirty="0"/>
          </a:p>
        </p:txBody>
      </p:sp>
      <p:sp>
        <p:nvSpPr>
          <p:cNvPr id="7" name="Text Placeholder 2">
            <a:extLst>
              <a:ext uri="{FF2B5EF4-FFF2-40B4-BE49-F238E27FC236}">
                <a16:creationId xmlns:a16="http://schemas.microsoft.com/office/drawing/2014/main" id="{709DD3D3-4414-47F2-98D1-25B585EFD2E6}"/>
              </a:ext>
            </a:extLst>
          </p:cNvPr>
          <p:cNvSpPr>
            <a:spLocks noGrp="1"/>
          </p:cNvSpPr>
          <p:nvPr>
            <p:ph type="body" sz="quarter" idx="17" hasCustomPrompt="1"/>
          </p:nvPr>
        </p:nvSpPr>
        <p:spPr>
          <a:xfrm>
            <a:off x="0" y="560825"/>
            <a:ext cx="2690137" cy="607042"/>
          </a:xfrm>
          <a:prstGeom prst="rect">
            <a:avLst/>
          </a:prstGeom>
        </p:spPr>
        <p:txBody>
          <a:bodyPr wrap="square" lIns="0" tIns="0" rIns="0" bIns="0" anchor="b" anchorCtr="0">
            <a:normAutofit/>
          </a:bodyPr>
          <a:lstStyle>
            <a:lvl1pPr marL="0" indent="0" algn="ctr">
              <a:spcBef>
                <a:spcPts val="0"/>
              </a:spcBef>
              <a:buNone/>
              <a:defRPr sz="4400" b="1" u="none" spc="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AT-SEA</a:t>
            </a:r>
          </a:p>
        </p:txBody>
      </p:sp>
      <p:sp>
        <p:nvSpPr>
          <p:cNvPr id="8" name="Text Placeholder 13">
            <a:extLst>
              <a:ext uri="{FF2B5EF4-FFF2-40B4-BE49-F238E27FC236}">
                <a16:creationId xmlns:a16="http://schemas.microsoft.com/office/drawing/2014/main" id="{BCEEE16A-51EE-4A36-A8CE-90379A6C2D18}"/>
              </a:ext>
            </a:extLst>
          </p:cNvPr>
          <p:cNvSpPr>
            <a:spLocks noGrp="1"/>
          </p:cNvSpPr>
          <p:nvPr>
            <p:ph type="body" sz="quarter" idx="18" hasCustomPrompt="1"/>
          </p:nvPr>
        </p:nvSpPr>
        <p:spPr>
          <a:xfrm>
            <a:off x="0" y="1555665"/>
            <a:ext cx="2690812" cy="333413"/>
          </a:xfrm>
          <a:prstGeom prst="rect">
            <a:avLst/>
          </a:prstGeom>
          <a:solidFill>
            <a:schemeClr val="accent1"/>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SUB TITLE</a:t>
            </a:r>
            <a:endParaRPr lang="en-GB" dirty="0"/>
          </a:p>
        </p:txBody>
      </p:sp>
    </p:spTree>
    <p:extLst>
      <p:ext uri="{BB962C8B-B14F-4D97-AF65-F5344CB8AC3E}">
        <p14:creationId xmlns:p14="http://schemas.microsoft.com/office/powerpoint/2010/main" val="1314003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ext with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BB43071-98B8-48E1-92F8-92ACCDFAA7E6}"/>
              </a:ext>
            </a:extLst>
          </p:cNvPr>
          <p:cNvSpPr>
            <a:spLocks noGrp="1"/>
          </p:cNvSpPr>
          <p:nvPr>
            <p:ph type="pic" sz="quarter" idx="19"/>
          </p:nvPr>
        </p:nvSpPr>
        <p:spPr>
          <a:xfrm>
            <a:off x="4031326" y="0"/>
            <a:ext cx="8160674" cy="6858000"/>
          </a:xfrm>
          <a:custGeom>
            <a:avLst/>
            <a:gdLst>
              <a:gd name="connsiteX0" fmla="*/ 7869055 w 8160674"/>
              <a:gd name="connsiteY0" fmla="*/ 6120000 h 6858000"/>
              <a:gd name="connsiteX1" fmla="*/ 7852314 w 8160674"/>
              <a:gd name="connsiteY1" fmla="*/ 6120548 h 6858000"/>
              <a:gd name="connsiteX2" fmla="*/ 7795299 w 8160674"/>
              <a:gd name="connsiteY2" fmla="*/ 6128885 h 6858000"/>
              <a:gd name="connsiteX3" fmla="*/ 7716755 w 8160674"/>
              <a:gd name="connsiteY3" fmla="*/ 6152162 h 6858000"/>
              <a:gd name="connsiteX4" fmla="*/ 7591625 w 8160674"/>
              <a:gd name="connsiteY4" fmla="*/ 6179433 h 6858000"/>
              <a:gd name="connsiteX5" fmla="*/ 7588779 w 8160674"/>
              <a:gd name="connsiteY5" fmla="*/ 6179411 h 6858000"/>
              <a:gd name="connsiteX6" fmla="*/ 7451182 w 8160674"/>
              <a:gd name="connsiteY6" fmla="*/ 6144007 h 6858000"/>
              <a:gd name="connsiteX7" fmla="*/ 7440674 w 8160674"/>
              <a:gd name="connsiteY7" fmla="*/ 6138754 h 6858000"/>
              <a:gd name="connsiteX8" fmla="*/ 7440674 w 8160674"/>
              <a:gd name="connsiteY8" fmla="*/ 6700310 h 6858000"/>
              <a:gd name="connsiteX9" fmla="*/ 7880454 w 8160674"/>
              <a:gd name="connsiteY9" fmla="*/ 6700310 h 6858000"/>
              <a:gd name="connsiteX10" fmla="*/ 7967417 w 8160674"/>
              <a:gd name="connsiteY10" fmla="*/ 6651018 h 6858000"/>
              <a:gd name="connsiteX11" fmla="*/ 7979570 w 8160674"/>
              <a:gd name="connsiteY11" fmla="*/ 6603056 h 6858000"/>
              <a:gd name="connsiteX12" fmla="*/ 7980154 w 8160674"/>
              <a:gd name="connsiteY12" fmla="*/ 6160119 h 6858000"/>
              <a:gd name="connsiteX13" fmla="*/ 7980003 w 8160674"/>
              <a:gd name="connsiteY13" fmla="*/ 6157786 h 6858000"/>
              <a:gd name="connsiteX14" fmla="*/ 7980013 w 8160674"/>
              <a:gd name="connsiteY14" fmla="*/ 6157778 h 6858000"/>
              <a:gd name="connsiteX15" fmla="*/ 7889794 w 8160674"/>
              <a:gd name="connsiteY15" fmla="*/ 6120834 h 6858000"/>
              <a:gd name="connsiteX16" fmla="*/ 7869062 w 8160674"/>
              <a:gd name="connsiteY16" fmla="*/ 6120000 h 6858000"/>
              <a:gd name="connsiteX17" fmla="*/ 0 w 8160674"/>
              <a:gd name="connsiteY17" fmla="*/ 0 h 6858000"/>
              <a:gd name="connsiteX18" fmla="*/ 8160674 w 8160674"/>
              <a:gd name="connsiteY18" fmla="*/ 0 h 6858000"/>
              <a:gd name="connsiteX19" fmla="*/ 8160674 w 8160674"/>
              <a:gd name="connsiteY19" fmla="*/ 6858000 h 6858000"/>
              <a:gd name="connsiteX20" fmla="*/ 0 w 8160674"/>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60674" h="6858000">
                <a:moveTo>
                  <a:pt x="7869055" y="6120000"/>
                </a:moveTo>
                <a:lnTo>
                  <a:pt x="7852314" y="6120548"/>
                </a:lnTo>
                <a:cubicBezTo>
                  <a:pt x="7835068" y="6121647"/>
                  <a:pt x="7816255" y="6124405"/>
                  <a:pt x="7795299" y="6128885"/>
                </a:cubicBezTo>
                <a:cubicBezTo>
                  <a:pt x="7767379" y="6134858"/>
                  <a:pt x="7741645" y="6143656"/>
                  <a:pt x="7716755" y="6152162"/>
                </a:cubicBezTo>
                <a:cubicBezTo>
                  <a:pt x="7675709" y="6166187"/>
                  <a:pt x="7636935" y="6179433"/>
                  <a:pt x="7591625" y="6179433"/>
                </a:cubicBezTo>
                <a:cubicBezTo>
                  <a:pt x="7590672" y="6179433"/>
                  <a:pt x="7589731" y="6179422"/>
                  <a:pt x="7588779" y="6179411"/>
                </a:cubicBezTo>
                <a:cubicBezTo>
                  <a:pt x="7536482" y="6178635"/>
                  <a:pt x="7479901" y="6157534"/>
                  <a:pt x="7451182" y="6144007"/>
                </a:cubicBezTo>
                <a:lnTo>
                  <a:pt x="7440674" y="6138754"/>
                </a:lnTo>
                <a:lnTo>
                  <a:pt x="7440674" y="6700310"/>
                </a:lnTo>
                <a:lnTo>
                  <a:pt x="7880454" y="6700310"/>
                </a:lnTo>
                <a:cubicBezTo>
                  <a:pt x="7931489" y="6700310"/>
                  <a:pt x="7955914" y="6673505"/>
                  <a:pt x="7967417" y="6651018"/>
                </a:cubicBezTo>
                <a:cubicBezTo>
                  <a:pt x="7979429" y="6627524"/>
                  <a:pt x="7979570" y="6604073"/>
                  <a:pt x="7979570" y="6603056"/>
                </a:cubicBezTo>
                <a:cubicBezTo>
                  <a:pt x="7979570" y="6603056"/>
                  <a:pt x="7981601" y="6196517"/>
                  <a:pt x="7980154" y="6160119"/>
                </a:cubicBezTo>
                <a:lnTo>
                  <a:pt x="7980003" y="6157786"/>
                </a:lnTo>
                <a:lnTo>
                  <a:pt x="7980013" y="6157778"/>
                </a:lnTo>
                <a:cubicBezTo>
                  <a:pt x="7957544" y="6140943"/>
                  <a:pt x="7934834" y="6124646"/>
                  <a:pt x="7889794" y="6120834"/>
                </a:cubicBezTo>
                <a:lnTo>
                  <a:pt x="7869062" y="6120000"/>
                </a:lnTo>
                <a:close/>
                <a:moveTo>
                  <a:pt x="0" y="0"/>
                </a:moveTo>
                <a:lnTo>
                  <a:pt x="8160674" y="0"/>
                </a:lnTo>
                <a:lnTo>
                  <a:pt x="8160674" y="6858000"/>
                </a:lnTo>
                <a:lnTo>
                  <a:pt x="0" y="6858000"/>
                </a:lnTo>
                <a:close/>
              </a:path>
            </a:pathLst>
          </a:custGeom>
          <a:solidFill>
            <a:schemeClr val="bg2">
              <a:lumMod val="85000"/>
            </a:schemeClr>
          </a:solidFill>
        </p:spPr>
        <p:txBody>
          <a:bodyPr wrap="square">
            <a:noAutofit/>
          </a:bodyPr>
          <a:lstStyle/>
          <a:p>
            <a:endParaRPr lang="en-GB"/>
          </a:p>
        </p:txBody>
      </p:sp>
      <p:sp>
        <p:nvSpPr>
          <p:cNvPr id="5" name="Text Placeholder 2">
            <a:extLst>
              <a:ext uri="{FF2B5EF4-FFF2-40B4-BE49-F238E27FC236}">
                <a16:creationId xmlns:a16="http://schemas.microsoft.com/office/drawing/2014/main" id="{DAA124D7-D0F1-490D-A960-1FC68420543B}"/>
              </a:ext>
            </a:extLst>
          </p:cNvPr>
          <p:cNvSpPr>
            <a:spLocks noGrp="1"/>
          </p:cNvSpPr>
          <p:nvPr>
            <p:ph type="body" sz="quarter" idx="16" hasCustomPrompt="1"/>
          </p:nvPr>
        </p:nvSpPr>
        <p:spPr>
          <a:xfrm>
            <a:off x="1" y="1167867"/>
            <a:ext cx="2690137" cy="387798"/>
          </a:xfrm>
          <a:prstGeom prst="rect">
            <a:avLst/>
          </a:prstGeom>
        </p:spPr>
        <p:txBody>
          <a:bodyPr wrap="square" lIns="0" tIns="0" rIns="0" bIns="0" anchor="b" anchorCtr="0">
            <a:normAutofit/>
          </a:bodyPr>
          <a:lstStyle>
            <a:lvl1pPr marL="0" indent="0" algn="ctr">
              <a:spcBef>
                <a:spcPts val="0"/>
              </a:spcBef>
              <a:buNone/>
              <a:defRPr sz="2800" b="1" u="none" spc="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RESPONSE</a:t>
            </a:r>
            <a:endParaRPr lang="en-GB" dirty="0"/>
          </a:p>
        </p:txBody>
      </p:sp>
      <p:sp>
        <p:nvSpPr>
          <p:cNvPr id="7" name="Text Placeholder 2">
            <a:extLst>
              <a:ext uri="{FF2B5EF4-FFF2-40B4-BE49-F238E27FC236}">
                <a16:creationId xmlns:a16="http://schemas.microsoft.com/office/drawing/2014/main" id="{709DD3D3-4414-47F2-98D1-25B585EFD2E6}"/>
              </a:ext>
            </a:extLst>
          </p:cNvPr>
          <p:cNvSpPr>
            <a:spLocks noGrp="1"/>
          </p:cNvSpPr>
          <p:nvPr>
            <p:ph type="body" sz="quarter" idx="17" hasCustomPrompt="1"/>
          </p:nvPr>
        </p:nvSpPr>
        <p:spPr>
          <a:xfrm>
            <a:off x="0" y="560825"/>
            <a:ext cx="2690137" cy="607042"/>
          </a:xfrm>
          <a:prstGeom prst="rect">
            <a:avLst/>
          </a:prstGeom>
        </p:spPr>
        <p:txBody>
          <a:bodyPr wrap="square" lIns="0" tIns="0" rIns="0" bIns="0" anchor="b" anchorCtr="0">
            <a:normAutofit/>
          </a:bodyPr>
          <a:lstStyle>
            <a:lvl1pPr marL="0" indent="0" algn="ctr">
              <a:spcBef>
                <a:spcPts val="0"/>
              </a:spcBef>
              <a:buNone/>
              <a:defRPr sz="4400" b="1" u="none" spc="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AT-SEA</a:t>
            </a:r>
          </a:p>
        </p:txBody>
      </p:sp>
      <p:sp>
        <p:nvSpPr>
          <p:cNvPr id="8" name="Text Placeholder 13">
            <a:extLst>
              <a:ext uri="{FF2B5EF4-FFF2-40B4-BE49-F238E27FC236}">
                <a16:creationId xmlns:a16="http://schemas.microsoft.com/office/drawing/2014/main" id="{BCEEE16A-51EE-4A36-A8CE-90379A6C2D18}"/>
              </a:ext>
            </a:extLst>
          </p:cNvPr>
          <p:cNvSpPr>
            <a:spLocks noGrp="1"/>
          </p:cNvSpPr>
          <p:nvPr>
            <p:ph type="body" sz="quarter" idx="18" hasCustomPrompt="1"/>
          </p:nvPr>
        </p:nvSpPr>
        <p:spPr>
          <a:xfrm>
            <a:off x="0" y="1555665"/>
            <a:ext cx="2690812" cy="333413"/>
          </a:xfrm>
          <a:prstGeom prst="rect">
            <a:avLst/>
          </a:prstGeom>
          <a:solidFill>
            <a:schemeClr val="accent1"/>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SUB TITLE</a:t>
            </a:r>
            <a:endParaRPr lang="en-GB" dirty="0"/>
          </a:p>
        </p:txBody>
      </p:sp>
      <p:pic>
        <p:nvPicPr>
          <p:cNvPr id="15" name="Picture 14" descr="Logo, company name&#10;&#10;Description automatically generated">
            <a:extLst>
              <a:ext uri="{FF2B5EF4-FFF2-40B4-BE49-F238E27FC236}">
                <a16:creationId xmlns:a16="http://schemas.microsoft.com/office/drawing/2014/main" id="{BCB6F22A-5EEE-43FD-B41C-8AB764A05A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68872" y="6120000"/>
            <a:ext cx="540000" cy="579981"/>
          </a:xfrm>
          <a:prstGeom prst="rect">
            <a:avLst/>
          </a:prstGeom>
        </p:spPr>
      </p:pic>
    </p:spTree>
    <p:extLst>
      <p:ext uri="{BB962C8B-B14F-4D97-AF65-F5344CB8AC3E}">
        <p14:creationId xmlns:p14="http://schemas.microsoft.com/office/powerpoint/2010/main" val="3206191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ext with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B177E7D-5A86-47C7-A756-F6E6BC51A86D}"/>
              </a:ext>
            </a:extLst>
          </p:cNvPr>
          <p:cNvSpPr>
            <a:spLocks noGrp="1"/>
          </p:cNvSpPr>
          <p:nvPr>
            <p:ph type="pic" sz="quarter" idx="19"/>
          </p:nvPr>
        </p:nvSpPr>
        <p:spPr>
          <a:xfrm>
            <a:off x="4030799" y="0"/>
            <a:ext cx="8161200" cy="6858000"/>
          </a:xfrm>
          <a:custGeom>
            <a:avLst/>
            <a:gdLst>
              <a:gd name="connsiteX0" fmla="*/ 7817652 w 8205195"/>
              <a:gd name="connsiteY0" fmla="*/ 6565815 h 6858000"/>
              <a:gd name="connsiteX1" fmla="*/ 7817466 w 8205195"/>
              <a:gd name="connsiteY1" fmla="*/ 6566140 h 6858000"/>
              <a:gd name="connsiteX2" fmla="*/ 7817408 w 8205195"/>
              <a:gd name="connsiteY2" fmla="*/ 6597905 h 6858000"/>
              <a:gd name="connsiteX3" fmla="*/ 7818418 w 8205195"/>
              <a:gd name="connsiteY3" fmla="*/ 6598834 h 6858000"/>
              <a:gd name="connsiteX4" fmla="*/ 7829362 w 8205195"/>
              <a:gd name="connsiteY4" fmla="*/ 6598288 h 6858000"/>
              <a:gd name="connsiteX5" fmla="*/ 7845634 w 8205195"/>
              <a:gd name="connsiteY5" fmla="*/ 6582945 h 6858000"/>
              <a:gd name="connsiteX6" fmla="*/ 7835804 w 8205195"/>
              <a:gd name="connsiteY6" fmla="*/ 6567196 h 6858000"/>
              <a:gd name="connsiteX7" fmla="*/ 7817652 w 8205195"/>
              <a:gd name="connsiteY7" fmla="*/ 6565815 h 6858000"/>
              <a:gd name="connsiteX8" fmla="*/ 7736818 w 8205195"/>
              <a:gd name="connsiteY8" fmla="*/ 6564624 h 6858000"/>
              <a:gd name="connsiteX9" fmla="*/ 7729180 w 8205195"/>
              <a:gd name="connsiteY9" fmla="*/ 6564654 h 6858000"/>
              <a:gd name="connsiteX10" fmla="*/ 7709032 w 8205195"/>
              <a:gd name="connsiteY10" fmla="*/ 6581320 h 6858000"/>
              <a:gd name="connsiteX11" fmla="*/ 7708104 w 8205195"/>
              <a:gd name="connsiteY11" fmla="*/ 6601515 h 6858000"/>
              <a:gd name="connsiteX12" fmla="*/ 7714870 w 8205195"/>
              <a:gd name="connsiteY12" fmla="*/ 6618018 h 6858000"/>
              <a:gd name="connsiteX13" fmla="*/ 7736538 w 8205195"/>
              <a:gd name="connsiteY13" fmla="*/ 6626757 h 6858000"/>
              <a:gd name="connsiteX14" fmla="*/ 7753297 w 8205195"/>
              <a:gd name="connsiteY14" fmla="*/ 6614745 h 6858000"/>
              <a:gd name="connsiteX15" fmla="*/ 7758682 w 8205195"/>
              <a:gd name="connsiteY15" fmla="*/ 6593251 h 6858000"/>
              <a:gd name="connsiteX16" fmla="*/ 7757487 w 8205195"/>
              <a:gd name="connsiteY16" fmla="*/ 6583781 h 6858000"/>
              <a:gd name="connsiteX17" fmla="*/ 7744187 w 8205195"/>
              <a:gd name="connsiteY17" fmla="*/ 6566500 h 6858000"/>
              <a:gd name="connsiteX18" fmla="*/ 7736818 w 8205195"/>
              <a:gd name="connsiteY18" fmla="*/ 6564624 h 6858000"/>
              <a:gd name="connsiteX19" fmla="*/ 7813068 w 8205195"/>
              <a:gd name="connsiteY19" fmla="*/ 6547002 h 6858000"/>
              <a:gd name="connsiteX20" fmla="*/ 7834202 w 8205195"/>
              <a:gd name="connsiteY20" fmla="*/ 6547292 h 6858000"/>
              <a:gd name="connsiteX21" fmla="*/ 7854338 w 8205195"/>
              <a:gd name="connsiteY21" fmla="*/ 6552468 h 6858000"/>
              <a:gd name="connsiteX22" fmla="*/ 7868033 w 8205195"/>
              <a:gd name="connsiteY22" fmla="*/ 6569958 h 6858000"/>
              <a:gd name="connsiteX23" fmla="*/ 7866768 w 8205195"/>
              <a:gd name="connsiteY23" fmla="*/ 6594041 h 6858000"/>
              <a:gd name="connsiteX24" fmla="*/ 7846005 w 8205195"/>
              <a:gd name="connsiteY24" fmla="*/ 6613271 h 6858000"/>
              <a:gd name="connsiteX25" fmla="*/ 7826821 w 8205195"/>
              <a:gd name="connsiteY25" fmla="*/ 6616649 h 6858000"/>
              <a:gd name="connsiteX26" fmla="*/ 7817397 w 8205195"/>
              <a:gd name="connsiteY26" fmla="*/ 6616660 h 6858000"/>
              <a:gd name="connsiteX27" fmla="*/ 7817397 w 8205195"/>
              <a:gd name="connsiteY27" fmla="*/ 6644886 h 6858000"/>
              <a:gd name="connsiteX28" fmla="*/ 7794719 w 8205195"/>
              <a:gd name="connsiteY28" fmla="*/ 6644886 h 6858000"/>
              <a:gd name="connsiteX29" fmla="*/ 7794626 w 8205195"/>
              <a:gd name="connsiteY29" fmla="*/ 6643458 h 6858000"/>
              <a:gd name="connsiteX30" fmla="*/ 7794637 w 8205195"/>
              <a:gd name="connsiteY30" fmla="*/ 6557784 h 6858000"/>
              <a:gd name="connsiteX31" fmla="*/ 7794904 w 8205195"/>
              <a:gd name="connsiteY31" fmla="*/ 6554046 h 6858000"/>
              <a:gd name="connsiteX32" fmla="*/ 7802112 w 8205195"/>
              <a:gd name="connsiteY32" fmla="*/ 6547547 h 6858000"/>
              <a:gd name="connsiteX33" fmla="*/ 7813068 w 8205195"/>
              <a:gd name="connsiteY33" fmla="*/ 6547002 h 6858000"/>
              <a:gd name="connsiteX34" fmla="*/ 7597314 w 8205195"/>
              <a:gd name="connsiteY34" fmla="*/ 6546990 h 6858000"/>
              <a:gd name="connsiteX35" fmla="*/ 7598904 w 8205195"/>
              <a:gd name="connsiteY35" fmla="*/ 6546990 h 6858000"/>
              <a:gd name="connsiteX36" fmla="*/ 7673495 w 8205195"/>
              <a:gd name="connsiteY36" fmla="*/ 6546990 h 6858000"/>
              <a:gd name="connsiteX37" fmla="*/ 7681736 w 8205195"/>
              <a:gd name="connsiteY37" fmla="*/ 6553896 h 6858000"/>
              <a:gd name="connsiteX38" fmla="*/ 7682258 w 8205195"/>
              <a:gd name="connsiteY38" fmla="*/ 6559408 h 6858000"/>
              <a:gd name="connsiteX39" fmla="*/ 7682281 w 8205195"/>
              <a:gd name="connsiteY39" fmla="*/ 6567231 h 6858000"/>
              <a:gd name="connsiteX40" fmla="*/ 7651224 w 8205195"/>
              <a:gd name="connsiteY40" fmla="*/ 6567231 h 6858000"/>
              <a:gd name="connsiteX41" fmla="*/ 7651212 w 8205195"/>
              <a:gd name="connsiteY41" fmla="*/ 6644897 h 6858000"/>
              <a:gd name="connsiteX42" fmla="*/ 7628186 w 8205195"/>
              <a:gd name="connsiteY42" fmla="*/ 6644897 h 6858000"/>
              <a:gd name="connsiteX43" fmla="*/ 7628186 w 8205195"/>
              <a:gd name="connsiteY43" fmla="*/ 6567335 h 6858000"/>
              <a:gd name="connsiteX44" fmla="*/ 7597314 w 8205195"/>
              <a:gd name="connsiteY44" fmla="*/ 6567335 h 6858000"/>
              <a:gd name="connsiteX45" fmla="*/ 7597314 w 8205195"/>
              <a:gd name="connsiteY45" fmla="*/ 6546990 h 6858000"/>
              <a:gd name="connsiteX46" fmla="*/ 7937274 w 8205195"/>
              <a:gd name="connsiteY46" fmla="*/ 6546944 h 6858000"/>
              <a:gd name="connsiteX47" fmla="*/ 7945537 w 8205195"/>
              <a:gd name="connsiteY47" fmla="*/ 6554383 h 6858000"/>
              <a:gd name="connsiteX48" fmla="*/ 7946048 w 8205195"/>
              <a:gd name="connsiteY48" fmla="*/ 6566337 h 6858000"/>
              <a:gd name="connsiteX49" fmla="*/ 7903350 w 8205195"/>
              <a:gd name="connsiteY49" fmla="*/ 6566360 h 6858000"/>
              <a:gd name="connsiteX50" fmla="*/ 7903350 w 8205195"/>
              <a:gd name="connsiteY50" fmla="*/ 6594528 h 6858000"/>
              <a:gd name="connsiteX51" fmla="*/ 7939502 w 8205195"/>
              <a:gd name="connsiteY51" fmla="*/ 6594528 h 6858000"/>
              <a:gd name="connsiteX52" fmla="*/ 7939502 w 8205195"/>
              <a:gd name="connsiteY52" fmla="*/ 6611914 h 6858000"/>
              <a:gd name="connsiteX53" fmla="*/ 7903269 w 8205195"/>
              <a:gd name="connsiteY53" fmla="*/ 6611914 h 6858000"/>
              <a:gd name="connsiteX54" fmla="*/ 7903269 w 8205195"/>
              <a:gd name="connsiteY54" fmla="*/ 6644897 h 6858000"/>
              <a:gd name="connsiteX55" fmla="*/ 7880556 w 8205195"/>
              <a:gd name="connsiteY55" fmla="*/ 6644897 h 6858000"/>
              <a:gd name="connsiteX56" fmla="*/ 7880475 w 8205195"/>
              <a:gd name="connsiteY56" fmla="*/ 6643423 h 6858000"/>
              <a:gd name="connsiteX57" fmla="*/ 7880486 w 8205195"/>
              <a:gd name="connsiteY57" fmla="*/ 6558283 h 6858000"/>
              <a:gd name="connsiteX58" fmla="*/ 7880951 w 8205195"/>
              <a:gd name="connsiteY58" fmla="*/ 6553049 h 6858000"/>
              <a:gd name="connsiteX59" fmla="*/ 7888193 w 8205195"/>
              <a:gd name="connsiteY59" fmla="*/ 6547547 h 6858000"/>
              <a:gd name="connsiteX60" fmla="*/ 7899566 w 8205195"/>
              <a:gd name="connsiteY60" fmla="*/ 6547002 h 6858000"/>
              <a:gd name="connsiteX61" fmla="*/ 7937274 w 8205195"/>
              <a:gd name="connsiteY61" fmla="*/ 6546944 h 6858000"/>
              <a:gd name="connsiteX62" fmla="*/ 7586985 w 8205195"/>
              <a:gd name="connsiteY62" fmla="*/ 6546421 h 6858000"/>
              <a:gd name="connsiteX63" fmla="*/ 7586985 w 8205195"/>
              <a:gd name="connsiteY63" fmla="*/ 6645002 h 6858000"/>
              <a:gd name="connsiteX64" fmla="*/ 7564342 w 8205195"/>
              <a:gd name="connsiteY64" fmla="*/ 6645002 h 6858000"/>
              <a:gd name="connsiteX65" fmla="*/ 7564342 w 8205195"/>
              <a:gd name="connsiteY65" fmla="*/ 6553896 h 6858000"/>
              <a:gd name="connsiteX66" fmla="*/ 7564586 w 8205195"/>
              <a:gd name="connsiteY66" fmla="*/ 6553257 h 6858000"/>
              <a:gd name="connsiteX67" fmla="*/ 7570574 w 8205195"/>
              <a:gd name="connsiteY67" fmla="*/ 6547141 h 6858000"/>
              <a:gd name="connsiteX68" fmla="*/ 7586985 w 8205195"/>
              <a:gd name="connsiteY68" fmla="*/ 6546421 h 6858000"/>
              <a:gd name="connsiteX69" fmla="*/ 7733672 w 8205195"/>
              <a:gd name="connsiteY69" fmla="*/ 6545328 h 6858000"/>
              <a:gd name="connsiteX70" fmla="*/ 7754806 w 8205195"/>
              <a:gd name="connsiteY70" fmla="*/ 6549300 h 6858000"/>
              <a:gd name="connsiteX71" fmla="*/ 7780768 w 8205195"/>
              <a:gd name="connsiteY71" fmla="*/ 6580125 h 6858000"/>
              <a:gd name="connsiteX72" fmla="*/ 7776370 w 8205195"/>
              <a:gd name="connsiteY72" fmla="*/ 6619353 h 6858000"/>
              <a:gd name="connsiteX73" fmla="*/ 7738639 w 8205195"/>
              <a:gd name="connsiteY73" fmla="*/ 6646151 h 6858000"/>
              <a:gd name="connsiteX74" fmla="*/ 7737745 w 8205195"/>
              <a:gd name="connsiteY74" fmla="*/ 6646418 h 6858000"/>
              <a:gd name="connsiteX75" fmla="*/ 7728287 w 8205195"/>
              <a:gd name="connsiteY75" fmla="*/ 6646394 h 6858000"/>
              <a:gd name="connsiteX76" fmla="*/ 7720128 w 8205195"/>
              <a:gd name="connsiteY76" fmla="*/ 6644863 h 6858000"/>
              <a:gd name="connsiteX77" fmla="*/ 7688908 w 8205195"/>
              <a:gd name="connsiteY77" fmla="*/ 6618099 h 6858000"/>
              <a:gd name="connsiteX78" fmla="*/ 7686900 w 8205195"/>
              <a:gd name="connsiteY78" fmla="*/ 6573742 h 6858000"/>
              <a:gd name="connsiteX79" fmla="*/ 7712433 w 8205195"/>
              <a:gd name="connsiteY79" fmla="*/ 6548754 h 6858000"/>
              <a:gd name="connsiteX80" fmla="*/ 7733672 w 8205195"/>
              <a:gd name="connsiteY80" fmla="*/ 6545328 h 6858000"/>
              <a:gd name="connsiteX81" fmla="*/ 7830771 w 8205195"/>
              <a:gd name="connsiteY81" fmla="*/ 6373904 h 6858000"/>
              <a:gd name="connsiteX82" fmla="*/ 7673119 w 8205195"/>
              <a:gd name="connsiteY82" fmla="*/ 6411138 h 6858000"/>
              <a:gd name="connsiteX83" fmla="*/ 7485195 w 8205195"/>
              <a:gd name="connsiteY83" fmla="*/ 6419768 h 6858000"/>
              <a:gd name="connsiteX84" fmla="*/ 7485195 w 8205195"/>
              <a:gd name="connsiteY84" fmla="*/ 6499453 h 6858000"/>
              <a:gd name="connsiteX85" fmla="*/ 7637201 w 8205195"/>
              <a:gd name="connsiteY85" fmla="*/ 6459467 h 6858000"/>
              <a:gd name="connsiteX86" fmla="*/ 7806161 w 8205195"/>
              <a:gd name="connsiteY86" fmla="*/ 6380933 h 6858000"/>
              <a:gd name="connsiteX87" fmla="*/ 7834321 w 8205195"/>
              <a:gd name="connsiteY87" fmla="*/ 6374029 h 6858000"/>
              <a:gd name="connsiteX88" fmla="*/ 7830771 w 8205195"/>
              <a:gd name="connsiteY88" fmla="*/ 6373904 h 6858000"/>
              <a:gd name="connsiteX89" fmla="*/ 7944942 w 8205195"/>
              <a:gd name="connsiteY89" fmla="*/ 6373667 h 6858000"/>
              <a:gd name="connsiteX90" fmla="*/ 7754476 w 8205195"/>
              <a:gd name="connsiteY90" fmla="*/ 6420308 h 6858000"/>
              <a:gd name="connsiteX91" fmla="*/ 7485195 w 8205195"/>
              <a:gd name="connsiteY91" fmla="*/ 6515747 h 6858000"/>
              <a:gd name="connsiteX92" fmla="*/ 7485195 w 8205195"/>
              <a:gd name="connsiteY92" fmla="*/ 6703750 h 6858000"/>
              <a:gd name="connsiteX93" fmla="*/ 7486268 w 8205195"/>
              <a:gd name="connsiteY93" fmla="*/ 6703750 h 6858000"/>
              <a:gd name="connsiteX94" fmla="*/ 7489407 w 8205195"/>
              <a:gd name="connsiteY94" fmla="*/ 6703750 h 6858000"/>
              <a:gd name="connsiteX95" fmla="*/ 7494487 w 8205195"/>
              <a:gd name="connsiteY95" fmla="*/ 6703750 h 6858000"/>
              <a:gd name="connsiteX96" fmla="*/ 7501387 w 8205195"/>
              <a:gd name="connsiteY96" fmla="*/ 6703750 h 6858000"/>
              <a:gd name="connsiteX97" fmla="*/ 7509985 w 8205195"/>
              <a:gd name="connsiteY97" fmla="*/ 6703750 h 6858000"/>
              <a:gd name="connsiteX98" fmla="*/ 7520158 w 8205195"/>
              <a:gd name="connsiteY98" fmla="*/ 6703750 h 6858000"/>
              <a:gd name="connsiteX99" fmla="*/ 7531783 w 8205195"/>
              <a:gd name="connsiteY99" fmla="*/ 6703750 h 6858000"/>
              <a:gd name="connsiteX100" fmla="*/ 7544738 w 8205195"/>
              <a:gd name="connsiteY100" fmla="*/ 6703750 h 6858000"/>
              <a:gd name="connsiteX101" fmla="*/ 7558900 w 8205195"/>
              <a:gd name="connsiteY101" fmla="*/ 6703750 h 6858000"/>
              <a:gd name="connsiteX102" fmla="*/ 7574147 w 8205195"/>
              <a:gd name="connsiteY102" fmla="*/ 6703750 h 6858000"/>
              <a:gd name="connsiteX103" fmla="*/ 7607406 w 8205195"/>
              <a:gd name="connsiteY103" fmla="*/ 6703750 h 6858000"/>
              <a:gd name="connsiteX104" fmla="*/ 7643535 w 8205195"/>
              <a:gd name="connsiteY104" fmla="*/ 6703750 h 6858000"/>
              <a:gd name="connsiteX105" fmla="*/ 7681552 w 8205195"/>
              <a:gd name="connsiteY105" fmla="*/ 6703750 h 6858000"/>
              <a:gd name="connsiteX106" fmla="*/ 7720479 w 8205195"/>
              <a:gd name="connsiteY106" fmla="*/ 6703750 h 6858000"/>
              <a:gd name="connsiteX107" fmla="*/ 7759335 w 8205195"/>
              <a:gd name="connsiteY107" fmla="*/ 6703750 h 6858000"/>
              <a:gd name="connsiteX108" fmla="*/ 7797141 w 8205195"/>
              <a:gd name="connsiteY108" fmla="*/ 6703750 h 6858000"/>
              <a:gd name="connsiteX109" fmla="*/ 7832915 w 8205195"/>
              <a:gd name="connsiteY109" fmla="*/ 6703750 h 6858000"/>
              <a:gd name="connsiteX110" fmla="*/ 7865679 w 8205195"/>
              <a:gd name="connsiteY110" fmla="*/ 6703750 h 6858000"/>
              <a:gd name="connsiteX111" fmla="*/ 7880626 w 8205195"/>
              <a:gd name="connsiteY111" fmla="*/ 6703750 h 6858000"/>
              <a:gd name="connsiteX112" fmla="*/ 7894452 w 8205195"/>
              <a:gd name="connsiteY112" fmla="*/ 6703750 h 6858000"/>
              <a:gd name="connsiteX113" fmla="*/ 7907035 w 8205195"/>
              <a:gd name="connsiteY113" fmla="*/ 6703750 h 6858000"/>
              <a:gd name="connsiteX114" fmla="*/ 7918254 w 8205195"/>
              <a:gd name="connsiteY114" fmla="*/ 6703750 h 6858000"/>
              <a:gd name="connsiteX115" fmla="*/ 7927985 w 8205195"/>
              <a:gd name="connsiteY115" fmla="*/ 6703750 h 6858000"/>
              <a:gd name="connsiteX116" fmla="*/ 7936105 w 8205195"/>
              <a:gd name="connsiteY116" fmla="*/ 6703750 h 6858000"/>
              <a:gd name="connsiteX117" fmla="*/ 8025195 w 8205195"/>
              <a:gd name="connsiteY117" fmla="*/ 6616648 h 6858000"/>
              <a:gd name="connsiteX118" fmla="*/ 8024620 w 8205195"/>
              <a:gd name="connsiteY118" fmla="*/ 6383513 h 6858000"/>
              <a:gd name="connsiteX119" fmla="*/ 7944942 w 8205195"/>
              <a:gd name="connsiteY119" fmla="*/ 6373667 h 6858000"/>
              <a:gd name="connsiteX120" fmla="*/ 7773712 w 8205195"/>
              <a:gd name="connsiteY120" fmla="*/ 6312907 h 6858000"/>
              <a:gd name="connsiteX121" fmla="*/ 7523982 w 8205195"/>
              <a:gd name="connsiteY121" fmla="*/ 6356567 h 6858000"/>
              <a:gd name="connsiteX122" fmla="*/ 7504333 w 8205195"/>
              <a:gd name="connsiteY122" fmla="*/ 6354018 h 6858000"/>
              <a:gd name="connsiteX123" fmla="*/ 7485491 w 8205195"/>
              <a:gd name="connsiteY123" fmla="*/ 6349249 h 6858000"/>
              <a:gd name="connsiteX124" fmla="*/ 7485491 w 8205195"/>
              <a:gd name="connsiteY124" fmla="*/ 6402711 h 6858000"/>
              <a:gd name="connsiteX125" fmla="*/ 7503332 w 8205195"/>
              <a:gd name="connsiteY125" fmla="*/ 6408298 h 6858000"/>
              <a:gd name="connsiteX126" fmla="*/ 7555019 w 8205195"/>
              <a:gd name="connsiteY126" fmla="*/ 6415164 h 6858000"/>
              <a:gd name="connsiteX127" fmla="*/ 7642956 w 8205195"/>
              <a:gd name="connsiteY127" fmla="*/ 6403388 h 6858000"/>
              <a:gd name="connsiteX128" fmla="*/ 7733479 w 8205195"/>
              <a:gd name="connsiteY128" fmla="*/ 6377536 h 6858000"/>
              <a:gd name="connsiteX129" fmla="*/ 7916537 w 8205195"/>
              <a:gd name="connsiteY129" fmla="*/ 6353695 h 6858000"/>
              <a:gd name="connsiteX130" fmla="*/ 7999014 w 8205195"/>
              <a:gd name="connsiteY130" fmla="*/ 6360876 h 6858000"/>
              <a:gd name="connsiteX131" fmla="*/ 7773712 w 8205195"/>
              <a:gd name="connsiteY131" fmla="*/ 6312907 h 6858000"/>
              <a:gd name="connsiteX132" fmla="*/ 7911429 w 8205195"/>
              <a:gd name="connsiteY132" fmla="*/ 6239095 h 6858000"/>
              <a:gd name="connsiteX133" fmla="*/ 7769663 w 8205195"/>
              <a:gd name="connsiteY133" fmla="*/ 6274620 h 6858000"/>
              <a:gd name="connsiteX134" fmla="*/ 7694078 w 8205195"/>
              <a:gd name="connsiteY134" fmla="*/ 6311693 h 6858000"/>
              <a:gd name="connsiteX135" fmla="*/ 7845822 w 8205195"/>
              <a:gd name="connsiteY135" fmla="*/ 6307095 h 6858000"/>
              <a:gd name="connsiteX136" fmla="*/ 8016534 w 8205195"/>
              <a:gd name="connsiteY136" fmla="*/ 6349341 h 6858000"/>
              <a:gd name="connsiteX137" fmla="*/ 8020845 w 8205195"/>
              <a:gd name="connsiteY137" fmla="*/ 6350204 h 6858000"/>
              <a:gd name="connsiteX138" fmla="*/ 8025156 w 8205195"/>
              <a:gd name="connsiteY138" fmla="*/ 6350778 h 6858000"/>
              <a:gd name="connsiteX139" fmla="*/ 8025156 w 8205195"/>
              <a:gd name="connsiteY139" fmla="*/ 6275195 h 6858000"/>
              <a:gd name="connsiteX140" fmla="*/ 7911429 w 8205195"/>
              <a:gd name="connsiteY140" fmla="*/ 6239095 h 6858000"/>
              <a:gd name="connsiteX141" fmla="*/ 7485491 w 8205195"/>
              <a:gd name="connsiteY141" fmla="*/ 6147993 h 6858000"/>
              <a:gd name="connsiteX142" fmla="*/ 7485491 w 8205195"/>
              <a:gd name="connsiteY142" fmla="*/ 6330010 h 6858000"/>
              <a:gd name="connsiteX143" fmla="*/ 7489829 w 8205195"/>
              <a:gd name="connsiteY143" fmla="*/ 6331479 h 6858000"/>
              <a:gd name="connsiteX144" fmla="*/ 7534617 w 8205195"/>
              <a:gd name="connsiteY144" fmla="*/ 6339011 h 6858000"/>
              <a:gd name="connsiteX145" fmla="*/ 7633767 w 8205195"/>
              <a:gd name="connsiteY145" fmla="*/ 6323771 h 6858000"/>
              <a:gd name="connsiteX146" fmla="*/ 7685784 w 8205195"/>
              <a:gd name="connsiteY146" fmla="*/ 6300769 h 6858000"/>
              <a:gd name="connsiteX147" fmla="*/ 7790107 w 8205195"/>
              <a:gd name="connsiteY147" fmla="*/ 6249014 h 6858000"/>
              <a:gd name="connsiteX148" fmla="*/ 7805051 w 8205195"/>
              <a:gd name="connsiteY148" fmla="*/ 6243263 h 6858000"/>
              <a:gd name="connsiteX149" fmla="*/ 7865690 w 8205195"/>
              <a:gd name="connsiteY149" fmla="*/ 6228600 h 6858000"/>
              <a:gd name="connsiteX150" fmla="*/ 7927202 w 8205195"/>
              <a:gd name="connsiteY150" fmla="*/ 6228333 h 6858000"/>
              <a:gd name="connsiteX151" fmla="*/ 7938489 w 8205195"/>
              <a:gd name="connsiteY151" fmla="*/ 6229621 h 6858000"/>
              <a:gd name="connsiteX152" fmla="*/ 7946159 w 8205195"/>
              <a:gd name="connsiteY152" fmla="*/ 6231187 h 6858000"/>
              <a:gd name="connsiteX153" fmla="*/ 7942136 w 8205195"/>
              <a:gd name="connsiteY153" fmla="*/ 6230037 h 6858000"/>
              <a:gd name="connsiteX154" fmla="*/ 7938489 w 8205195"/>
              <a:gd name="connsiteY154" fmla="*/ 6229621 h 6858000"/>
              <a:gd name="connsiteX155" fmla="*/ 7932077 w 8205195"/>
              <a:gd name="connsiteY155" fmla="*/ 6228312 h 6858000"/>
              <a:gd name="connsiteX156" fmla="*/ 7927202 w 8205195"/>
              <a:gd name="connsiteY156" fmla="*/ 6228333 h 6858000"/>
              <a:gd name="connsiteX157" fmla="*/ 7866552 w 8205195"/>
              <a:gd name="connsiteY157" fmla="*/ 6221411 h 6858000"/>
              <a:gd name="connsiteX158" fmla="*/ 7794992 w 8205195"/>
              <a:gd name="connsiteY158" fmla="*/ 6227737 h 6858000"/>
              <a:gd name="connsiteX159" fmla="*/ 7747573 w 8205195"/>
              <a:gd name="connsiteY159" fmla="*/ 6233200 h 6858000"/>
              <a:gd name="connsiteX160" fmla="*/ 7665667 w 8205195"/>
              <a:gd name="connsiteY160" fmla="*/ 6231187 h 6858000"/>
              <a:gd name="connsiteX161" fmla="*/ 7527720 w 8205195"/>
              <a:gd name="connsiteY161" fmla="*/ 6180007 h 6858000"/>
              <a:gd name="connsiteX162" fmla="*/ 7505016 w 8205195"/>
              <a:gd name="connsiteY162" fmla="*/ 6163330 h 6858000"/>
              <a:gd name="connsiteX163" fmla="*/ 7498119 w 8205195"/>
              <a:gd name="connsiteY163" fmla="*/ 6157867 h 6858000"/>
              <a:gd name="connsiteX164" fmla="*/ 7491186 w 8205195"/>
              <a:gd name="connsiteY164" fmla="*/ 6152584 h 6858000"/>
              <a:gd name="connsiteX165" fmla="*/ 7916634 w 8205195"/>
              <a:gd name="connsiteY165" fmla="*/ 6120000 h 6858000"/>
              <a:gd name="connsiteX166" fmla="*/ 7895454 w 8205195"/>
              <a:gd name="connsiteY166" fmla="*/ 6121307 h 6858000"/>
              <a:gd name="connsiteX167" fmla="*/ 7848681 w 8205195"/>
              <a:gd name="connsiteY167" fmla="*/ 6128847 h 6858000"/>
              <a:gd name="connsiteX168" fmla="*/ 7625645 w 8205195"/>
              <a:gd name="connsiteY168" fmla="*/ 6182909 h 6858000"/>
              <a:gd name="connsiteX169" fmla="*/ 7527060 w 8205195"/>
              <a:gd name="connsiteY169" fmla="*/ 6160479 h 6858000"/>
              <a:gd name="connsiteX170" fmla="*/ 7535395 w 8205195"/>
              <a:gd name="connsiteY170" fmla="*/ 6166518 h 6858000"/>
              <a:gd name="connsiteX171" fmla="*/ 7742337 w 8205195"/>
              <a:gd name="connsiteY171" fmla="*/ 6217417 h 6858000"/>
              <a:gd name="connsiteX172" fmla="*/ 7792922 w 8205195"/>
              <a:gd name="connsiteY172" fmla="*/ 6211953 h 6858000"/>
              <a:gd name="connsiteX173" fmla="*/ 7866501 w 8205195"/>
              <a:gd name="connsiteY173" fmla="*/ 6205339 h 6858000"/>
              <a:gd name="connsiteX174" fmla="*/ 7945541 w 8205195"/>
              <a:gd name="connsiteY174" fmla="*/ 6214254 h 6858000"/>
              <a:gd name="connsiteX175" fmla="*/ 8025156 w 8205195"/>
              <a:gd name="connsiteY175" fmla="*/ 6250775 h 6858000"/>
              <a:gd name="connsiteX176" fmla="*/ 8025156 w 8205195"/>
              <a:gd name="connsiteY176" fmla="*/ 6150989 h 6858000"/>
              <a:gd name="connsiteX177" fmla="*/ 7941338 w 8205195"/>
              <a:gd name="connsiteY177" fmla="*/ 6120508 h 6858000"/>
              <a:gd name="connsiteX178" fmla="*/ 7922961 w 8205195"/>
              <a:gd name="connsiteY178" fmla="*/ 6120000 h 6858000"/>
              <a:gd name="connsiteX179" fmla="*/ 0 w 8205195"/>
              <a:gd name="connsiteY179" fmla="*/ 0 h 6858000"/>
              <a:gd name="connsiteX180" fmla="*/ 8205195 w 8205195"/>
              <a:gd name="connsiteY180" fmla="*/ 0 h 6858000"/>
              <a:gd name="connsiteX181" fmla="*/ 8205195 w 8205195"/>
              <a:gd name="connsiteY181" fmla="*/ 6858000 h 6858000"/>
              <a:gd name="connsiteX182" fmla="*/ 0 w 8205195"/>
              <a:gd name="connsiteY1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8205195" h="6858000">
                <a:moveTo>
                  <a:pt x="7817652" y="6565815"/>
                </a:moveTo>
                <a:cubicBezTo>
                  <a:pt x="7817513" y="6566059"/>
                  <a:pt x="7817466" y="6566093"/>
                  <a:pt x="7817466" y="6566140"/>
                </a:cubicBezTo>
                <a:cubicBezTo>
                  <a:pt x="7817443" y="6576724"/>
                  <a:pt x="7817443" y="6587321"/>
                  <a:pt x="7817408" y="6597905"/>
                </a:cubicBezTo>
                <a:cubicBezTo>
                  <a:pt x="7817408" y="6598660"/>
                  <a:pt x="7817745" y="6598868"/>
                  <a:pt x="7818418" y="6598834"/>
                </a:cubicBezTo>
                <a:cubicBezTo>
                  <a:pt x="7822062" y="6598660"/>
                  <a:pt x="7825765" y="6598810"/>
                  <a:pt x="7829362" y="6598288"/>
                </a:cubicBezTo>
                <a:cubicBezTo>
                  <a:pt x="7837881" y="6597046"/>
                  <a:pt x="7844554" y="6592300"/>
                  <a:pt x="7845634" y="6582945"/>
                </a:cubicBezTo>
                <a:cubicBezTo>
                  <a:pt x="7846504" y="6575413"/>
                  <a:pt x="7843858" y="6569587"/>
                  <a:pt x="7835804" y="6567196"/>
                </a:cubicBezTo>
                <a:cubicBezTo>
                  <a:pt x="7829838" y="6565420"/>
                  <a:pt x="7823710" y="6565850"/>
                  <a:pt x="7817652" y="6565815"/>
                </a:cubicBezTo>
                <a:close/>
                <a:moveTo>
                  <a:pt x="7736818" y="6564624"/>
                </a:moveTo>
                <a:cubicBezTo>
                  <a:pt x="7734313" y="6564347"/>
                  <a:pt x="7731763" y="6564387"/>
                  <a:pt x="7729180" y="6564654"/>
                </a:cubicBezTo>
                <a:cubicBezTo>
                  <a:pt x="7719106" y="6565699"/>
                  <a:pt x="7711911" y="6571606"/>
                  <a:pt x="7709032" y="6581320"/>
                </a:cubicBezTo>
                <a:cubicBezTo>
                  <a:pt x="7707059" y="6587970"/>
                  <a:pt x="7707013" y="6594725"/>
                  <a:pt x="7708104" y="6601515"/>
                </a:cubicBezTo>
                <a:cubicBezTo>
                  <a:pt x="7709067" y="6607526"/>
                  <a:pt x="7711040" y="6613178"/>
                  <a:pt x="7714870" y="6618018"/>
                </a:cubicBezTo>
                <a:cubicBezTo>
                  <a:pt x="7720406" y="6625040"/>
                  <a:pt x="7727660" y="6628034"/>
                  <a:pt x="7736538" y="6626757"/>
                </a:cubicBezTo>
                <a:cubicBezTo>
                  <a:pt x="7744175" y="6625666"/>
                  <a:pt x="7749537" y="6621233"/>
                  <a:pt x="7753297" y="6614745"/>
                </a:cubicBezTo>
                <a:cubicBezTo>
                  <a:pt x="7757116" y="6608107"/>
                  <a:pt x="7758381" y="6600830"/>
                  <a:pt x="7758682" y="6593251"/>
                </a:cubicBezTo>
                <a:cubicBezTo>
                  <a:pt x="7758299" y="6590094"/>
                  <a:pt x="7758125" y="6586891"/>
                  <a:pt x="7757487" y="6583781"/>
                </a:cubicBezTo>
                <a:cubicBezTo>
                  <a:pt x="7755862" y="6575924"/>
                  <a:pt x="7751870" y="6569714"/>
                  <a:pt x="7744187" y="6566500"/>
                </a:cubicBezTo>
                <a:cubicBezTo>
                  <a:pt x="7741784" y="6565496"/>
                  <a:pt x="7739324" y="6564901"/>
                  <a:pt x="7736818" y="6564624"/>
                </a:cubicBezTo>
                <a:close/>
                <a:moveTo>
                  <a:pt x="7813068" y="6547002"/>
                </a:moveTo>
                <a:cubicBezTo>
                  <a:pt x="7820112" y="6546990"/>
                  <a:pt x="7827169" y="6546967"/>
                  <a:pt x="7834202" y="6547292"/>
                </a:cubicBezTo>
                <a:cubicBezTo>
                  <a:pt x="7841235" y="6547617"/>
                  <a:pt x="7848059" y="6549068"/>
                  <a:pt x="7854338" y="6552468"/>
                </a:cubicBezTo>
                <a:cubicBezTo>
                  <a:pt x="7861453" y="6556310"/>
                  <a:pt x="7866072" y="6562124"/>
                  <a:pt x="7868033" y="6569958"/>
                </a:cubicBezTo>
                <a:cubicBezTo>
                  <a:pt x="7870076" y="6578094"/>
                  <a:pt x="7869960" y="6586195"/>
                  <a:pt x="7866768" y="6594041"/>
                </a:cubicBezTo>
                <a:cubicBezTo>
                  <a:pt x="7862869" y="6603638"/>
                  <a:pt x="7855499" y="6609650"/>
                  <a:pt x="7846005" y="6613271"/>
                </a:cubicBezTo>
                <a:cubicBezTo>
                  <a:pt x="7839842" y="6615627"/>
                  <a:pt x="7833413" y="6616614"/>
                  <a:pt x="7826821" y="6616649"/>
                </a:cubicBezTo>
                <a:cubicBezTo>
                  <a:pt x="7823757" y="6616684"/>
                  <a:pt x="7820693" y="6616660"/>
                  <a:pt x="7817397" y="6616660"/>
                </a:cubicBezTo>
                <a:cubicBezTo>
                  <a:pt x="7817397" y="6626166"/>
                  <a:pt x="7817397" y="6635485"/>
                  <a:pt x="7817397" y="6644886"/>
                </a:cubicBezTo>
                <a:cubicBezTo>
                  <a:pt x="7809795" y="6644886"/>
                  <a:pt x="7802344" y="6644886"/>
                  <a:pt x="7794719" y="6644886"/>
                </a:cubicBezTo>
                <a:cubicBezTo>
                  <a:pt x="7794684" y="6644422"/>
                  <a:pt x="7794626" y="6643946"/>
                  <a:pt x="7794626" y="6643458"/>
                </a:cubicBezTo>
                <a:cubicBezTo>
                  <a:pt x="7794626" y="6614896"/>
                  <a:pt x="7794614" y="6586346"/>
                  <a:pt x="7794637" y="6557784"/>
                </a:cubicBezTo>
                <a:cubicBezTo>
                  <a:pt x="7794637" y="6556542"/>
                  <a:pt x="7794719" y="6555288"/>
                  <a:pt x="7794904" y="6554046"/>
                </a:cubicBezTo>
                <a:cubicBezTo>
                  <a:pt x="7795496" y="6549926"/>
                  <a:pt x="7797585" y="6547965"/>
                  <a:pt x="7802112" y="6547547"/>
                </a:cubicBezTo>
                <a:cubicBezTo>
                  <a:pt x="7805756" y="6547211"/>
                  <a:pt x="7809412" y="6547013"/>
                  <a:pt x="7813068" y="6547002"/>
                </a:cubicBezTo>
                <a:close/>
                <a:moveTo>
                  <a:pt x="7597314" y="6546990"/>
                </a:moveTo>
                <a:cubicBezTo>
                  <a:pt x="7597825" y="6546990"/>
                  <a:pt x="7598370" y="6546990"/>
                  <a:pt x="7598904" y="6546990"/>
                </a:cubicBezTo>
                <a:cubicBezTo>
                  <a:pt x="7623764" y="6546990"/>
                  <a:pt x="7648624" y="6546990"/>
                  <a:pt x="7673495" y="6546990"/>
                </a:cubicBezTo>
                <a:cubicBezTo>
                  <a:pt x="7678602" y="6546990"/>
                  <a:pt x="7680935" y="6548917"/>
                  <a:pt x="7681736" y="6553896"/>
                </a:cubicBezTo>
                <a:cubicBezTo>
                  <a:pt x="7682026" y="6555718"/>
                  <a:pt x="7682188" y="6557575"/>
                  <a:pt x="7682258" y="6559408"/>
                </a:cubicBezTo>
                <a:cubicBezTo>
                  <a:pt x="7682339" y="6561950"/>
                  <a:pt x="7682281" y="6564492"/>
                  <a:pt x="7682281" y="6567231"/>
                </a:cubicBezTo>
                <a:cubicBezTo>
                  <a:pt x="7671963" y="6567231"/>
                  <a:pt x="7661657" y="6567231"/>
                  <a:pt x="7651224" y="6567231"/>
                </a:cubicBezTo>
                <a:cubicBezTo>
                  <a:pt x="7651212" y="6593193"/>
                  <a:pt x="7651212" y="6618958"/>
                  <a:pt x="7651212" y="6644897"/>
                </a:cubicBezTo>
                <a:cubicBezTo>
                  <a:pt x="7643448" y="6644897"/>
                  <a:pt x="7635915" y="6644897"/>
                  <a:pt x="7628186" y="6644897"/>
                </a:cubicBezTo>
                <a:cubicBezTo>
                  <a:pt x="7628186" y="6619051"/>
                  <a:pt x="7628186" y="6593251"/>
                  <a:pt x="7628186" y="6567335"/>
                </a:cubicBezTo>
                <a:cubicBezTo>
                  <a:pt x="7617810" y="6567335"/>
                  <a:pt x="7607620" y="6567335"/>
                  <a:pt x="7597314" y="6567335"/>
                </a:cubicBezTo>
                <a:cubicBezTo>
                  <a:pt x="7597314" y="6560546"/>
                  <a:pt x="7597314" y="6553861"/>
                  <a:pt x="7597314" y="6546990"/>
                </a:cubicBezTo>
                <a:close/>
                <a:moveTo>
                  <a:pt x="7937274" y="6546944"/>
                </a:moveTo>
                <a:cubicBezTo>
                  <a:pt x="7943147" y="6546897"/>
                  <a:pt x="7944934" y="6549010"/>
                  <a:pt x="7945537" y="6554383"/>
                </a:cubicBezTo>
                <a:cubicBezTo>
                  <a:pt x="7945978" y="6558271"/>
                  <a:pt x="7945897" y="6562229"/>
                  <a:pt x="7946048" y="6566337"/>
                </a:cubicBezTo>
                <a:cubicBezTo>
                  <a:pt x="7931715" y="6566360"/>
                  <a:pt x="7917556" y="6566360"/>
                  <a:pt x="7903350" y="6566360"/>
                </a:cubicBezTo>
                <a:cubicBezTo>
                  <a:pt x="7903350" y="6575819"/>
                  <a:pt x="7903350" y="6585104"/>
                  <a:pt x="7903350" y="6594528"/>
                </a:cubicBezTo>
                <a:cubicBezTo>
                  <a:pt x="7915420" y="6594528"/>
                  <a:pt x="7927409" y="6594528"/>
                  <a:pt x="7939502" y="6594528"/>
                </a:cubicBezTo>
                <a:cubicBezTo>
                  <a:pt x="7939502" y="6600389"/>
                  <a:pt x="7939502" y="6606087"/>
                  <a:pt x="7939502" y="6611914"/>
                </a:cubicBezTo>
                <a:cubicBezTo>
                  <a:pt x="7927467" y="6611914"/>
                  <a:pt x="7915467" y="6611914"/>
                  <a:pt x="7903269" y="6611914"/>
                </a:cubicBezTo>
                <a:cubicBezTo>
                  <a:pt x="7903269" y="6622974"/>
                  <a:pt x="7903269" y="6633907"/>
                  <a:pt x="7903269" y="6644897"/>
                </a:cubicBezTo>
                <a:cubicBezTo>
                  <a:pt x="7895620" y="6644897"/>
                  <a:pt x="7888169" y="6644897"/>
                  <a:pt x="7880556" y="6644897"/>
                </a:cubicBezTo>
                <a:cubicBezTo>
                  <a:pt x="7880533" y="6644398"/>
                  <a:pt x="7880475" y="6643911"/>
                  <a:pt x="7880475" y="6643423"/>
                </a:cubicBezTo>
                <a:cubicBezTo>
                  <a:pt x="7880475" y="6615047"/>
                  <a:pt x="7880463" y="6586671"/>
                  <a:pt x="7880486" y="6558283"/>
                </a:cubicBezTo>
                <a:cubicBezTo>
                  <a:pt x="7880486" y="6556530"/>
                  <a:pt x="7880602" y="6554754"/>
                  <a:pt x="7880951" y="6553049"/>
                </a:cubicBezTo>
                <a:cubicBezTo>
                  <a:pt x="7881659" y="6549671"/>
                  <a:pt x="7883910" y="6547919"/>
                  <a:pt x="7888193" y="6547547"/>
                </a:cubicBezTo>
                <a:cubicBezTo>
                  <a:pt x="7891976" y="6547211"/>
                  <a:pt x="7895771" y="6547013"/>
                  <a:pt x="7899566" y="6547002"/>
                </a:cubicBezTo>
                <a:cubicBezTo>
                  <a:pt x="7912136" y="6546932"/>
                  <a:pt x="7924705" y="6547037"/>
                  <a:pt x="7937274" y="6546944"/>
                </a:cubicBezTo>
                <a:close/>
                <a:moveTo>
                  <a:pt x="7586985" y="6546421"/>
                </a:moveTo>
                <a:cubicBezTo>
                  <a:pt x="7586985" y="6579301"/>
                  <a:pt x="7586985" y="6612029"/>
                  <a:pt x="7586985" y="6645002"/>
                </a:cubicBezTo>
                <a:cubicBezTo>
                  <a:pt x="7579406" y="6645002"/>
                  <a:pt x="7571874" y="6645002"/>
                  <a:pt x="7564342" y="6645002"/>
                </a:cubicBezTo>
                <a:cubicBezTo>
                  <a:pt x="7564342" y="6614641"/>
                  <a:pt x="7564342" y="6584268"/>
                  <a:pt x="7564342" y="6553896"/>
                </a:cubicBezTo>
                <a:cubicBezTo>
                  <a:pt x="7564423" y="6553687"/>
                  <a:pt x="7564562" y="6553478"/>
                  <a:pt x="7564586" y="6553257"/>
                </a:cubicBezTo>
                <a:cubicBezTo>
                  <a:pt x="7565003" y="6549671"/>
                  <a:pt x="7567116" y="6547768"/>
                  <a:pt x="7570574" y="6547141"/>
                </a:cubicBezTo>
                <a:cubicBezTo>
                  <a:pt x="7575983" y="6546166"/>
                  <a:pt x="7581437" y="6546491"/>
                  <a:pt x="7586985" y="6546421"/>
                </a:cubicBezTo>
                <a:close/>
                <a:moveTo>
                  <a:pt x="7733672" y="6545328"/>
                </a:moveTo>
                <a:cubicBezTo>
                  <a:pt x="7740754" y="6545397"/>
                  <a:pt x="7747819" y="6546700"/>
                  <a:pt x="7754806" y="6549300"/>
                </a:cubicBezTo>
                <a:cubicBezTo>
                  <a:pt x="7769151" y="6554638"/>
                  <a:pt x="7777670" y="6565316"/>
                  <a:pt x="7780768" y="6580125"/>
                </a:cubicBezTo>
                <a:cubicBezTo>
                  <a:pt x="7783589" y="6593611"/>
                  <a:pt x="7782463" y="6606865"/>
                  <a:pt x="7776370" y="6619353"/>
                </a:cubicBezTo>
                <a:cubicBezTo>
                  <a:pt x="7768710" y="6635032"/>
                  <a:pt x="7756118" y="6644085"/>
                  <a:pt x="7738639" y="6646151"/>
                </a:cubicBezTo>
                <a:cubicBezTo>
                  <a:pt x="7738337" y="6646186"/>
                  <a:pt x="7738047" y="6646325"/>
                  <a:pt x="7737745" y="6646418"/>
                </a:cubicBezTo>
                <a:cubicBezTo>
                  <a:pt x="7734589" y="6646394"/>
                  <a:pt x="7731432" y="6646394"/>
                  <a:pt x="7728287" y="6646394"/>
                </a:cubicBezTo>
                <a:cubicBezTo>
                  <a:pt x="7725571" y="6645895"/>
                  <a:pt x="7722797" y="6645559"/>
                  <a:pt x="7720128" y="6644863"/>
                </a:cubicBezTo>
                <a:cubicBezTo>
                  <a:pt x="7705411" y="6640975"/>
                  <a:pt x="7695001" y="6631864"/>
                  <a:pt x="7688908" y="6618099"/>
                </a:cubicBezTo>
                <a:cubicBezTo>
                  <a:pt x="7682525" y="6603662"/>
                  <a:pt x="7681793" y="6588713"/>
                  <a:pt x="7686900" y="6573742"/>
                </a:cubicBezTo>
                <a:cubicBezTo>
                  <a:pt x="7691159" y="6561254"/>
                  <a:pt x="7699957" y="6552874"/>
                  <a:pt x="7712433" y="6548754"/>
                </a:cubicBezTo>
                <a:cubicBezTo>
                  <a:pt x="7719489" y="6546421"/>
                  <a:pt x="7726589" y="6545258"/>
                  <a:pt x="7733672" y="6545328"/>
                </a:cubicBezTo>
                <a:close/>
                <a:moveTo>
                  <a:pt x="7830771" y="6373904"/>
                </a:moveTo>
                <a:cubicBezTo>
                  <a:pt x="7819811" y="6374019"/>
                  <a:pt x="7780515" y="6377481"/>
                  <a:pt x="7673119" y="6411138"/>
                </a:cubicBezTo>
                <a:cubicBezTo>
                  <a:pt x="7548698" y="6450261"/>
                  <a:pt x="7487781" y="6420919"/>
                  <a:pt x="7485195" y="6419768"/>
                </a:cubicBezTo>
                <a:cubicBezTo>
                  <a:pt x="7485195" y="6499453"/>
                  <a:pt x="7485195" y="6499453"/>
                  <a:pt x="7485195" y="6499453"/>
                </a:cubicBezTo>
                <a:cubicBezTo>
                  <a:pt x="7485195" y="6499453"/>
                  <a:pt x="7545538" y="6499453"/>
                  <a:pt x="7637201" y="6459467"/>
                </a:cubicBezTo>
                <a:cubicBezTo>
                  <a:pt x="7725991" y="6420919"/>
                  <a:pt x="7769955" y="6392728"/>
                  <a:pt x="7806161" y="6380933"/>
                </a:cubicBezTo>
                <a:cubicBezTo>
                  <a:pt x="7822252" y="6376043"/>
                  <a:pt x="7834321" y="6374029"/>
                  <a:pt x="7834321" y="6374029"/>
                </a:cubicBezTo>
                <a:cubicBezTo>
                  <a:pt x="7834321" y="6374029"/>
                  <a:pt x="7833300" y="6373877"/>
                  <a:pt x="7830771" y="6373904"/>
                </a:cubicBezTo>
                <a:close/>
                <a:moveTo>
                  <a:pt x="7944942" y="6373667"/>
                </a:moveTo>
                <a:cubicBezTo>
                  <a:pt x="7894147" y="6373307"/>
                  <a:pt x="7824886" y="6382363"/>
                  <a:pt x="7754476" y="6420308"/>
                </a:cubicBezTo>
                <a:cubicBezTo>
                  <a:pt x="7567963" y="6521496"/>
                  <a:pt x="7485195" y="6515747"/>
                  <a:pt x="7485195" y="6515747"/>
                </a:cubicBezTo>
                <a:lnTo>
                  <a:pt x="7485195" y="6703750"/>
                </a:lnTo>
                <a:lnTo>
                  <a:pt x="7486268" y="6703750"/>
                </a:lnTo>
                <a:lnTo>
                  <a:pt x="7489407" y="6703750"/>
                </a:lnTo>
                <a:lnTo>
                  <a:pt x="7494487" y="6703750"/>
                </a:lnTo>
                <a:lnTo>
                  <a:pt x="7501387" y="6703750"/>
                </a:lnTo>
                <a:lnTo>
                  <a:pt x="7509985" y="6703750"/>
                </a:lnTo>
                <a:lnTo>
                  <a:pt x="7520158" y="6703750"/>
                </a:lnTo>
                <a:lnTo>
                  <a:pt x="7531783" y="6703750"/>
                </a:lnTo>
                <a:lnTo>
                  <a:pt x="7544738" y="6703750"/>
                </a:lnTo>
                <a:lnTo>
                  <a:pt x="7558900" y="6703750"/>
                </a:lnTo>
                <a:lnTo>
                  <a:pt x="7574147" y="6703750"/>
                </a:lnTo>
                <a:lnTo>
                  <a:pt x="7607406" y="6703750"/>
                </a:lnTo>
                <a:lnTo>
                  <a:pt x="7643535" y="6703750"/>
                </a:lnTo>
                <a:lnTo>
                  <a:pt x="7681552" y="6703750"/>
                </a:lnTo>
                <a:lnTo>
                  <a:pt x="7720479" y="6703750"/>
                </a:lnTo>
                <a:lnTo>
                  <a:pt x="7759335" y="6703750"/>
                </a:lnTo>
                <a:lnTo>
                  <a:pt x="7797141" y="6703750"/>
                </a:lnTo>
                <a:lnTo>
                  <a:pt x="7832915" y="6703750"/>
                </a:lnTo>
                <a:lnTo>
                  <a:pt x="7865679" y="6703750"/>
                </a:lnTo>
                <a:lnTo>
                  <a:pt x="7880626" y="6703750"/>
                </a:lnTo>
                <a:lnTo>
                  <a:pt x="7894452" y="6703750"/>
                </a:lnTo>
                <a:lnTo>
                  <a:pt x="7907035" y="6703750"/>
                </a:lnTo>
                <a:lnTo>
                  <a:pt x="7918254" y="6703750"/>
                </a:lnTo>
                <a:lnTo>
                  <a:pt x="7927985" y="6703750"/>
                </a:lnTo>
                <a:lnTo>
                  <a:pt x="7936105" y="6703750"/>
                </a:lnTo>
                <a:cubicBezTo>
                  <a:pt x="8025195" y="6703750"/>
                  <a:pt x="8025195" y="6616648"/>
                  <a:pt x="8025195" y="6616648"/>
                </a:cubicBezTo>
                <a:cubicBezTo>
                  <a:pt x="8025195" y="6616648"/>
                  <a:pt x="8025195" y="6616648"/>
                  <a:pt x="8024620" y="6383513"/>
                </a:cubicBezTo>
                <a:cubicBezTo>
                  <a:pt x="8028069" y="6383800"/>
                  <a:pt x="7995738" y="6374026"/>
                  <a:pt x="7944942" y="6373667"/>
                </a:cubicBezTo>
                <a:close/>
                <a:moveTo>
                  <a:pt x="7773712" y="6312907"/>
                </a:moveTo>
                <a:cubicBezTo>
                  <a:pt x="7681177" y="6312907"/>
                  <a:pt x="7638932" y="6361738"/>
                  <a:pt x="7523982" y="6356567"/>
                </a:cubicBezTo>
                <a:cubicBezTo>
                  <a:pt x="7517373" y="6356137"/>
                  <a:pt x="7510835" y="6355275"/>
                  <a:pt x="7504333" y="6354018"/>
                </a:cubicBezTo>
                <a:lnTo>
                  <a:pt x="7485491" y="6349249"/>
                </a:lnTo>
                <a:lnTo>
                  <a:pt x="7485491" y="6402711"/>
                </a:lnTo>
                <a:lnTo>
                  <a:pt x="7503332" y="6408298"/>
                </a:lnTo>
                <a:cubicBezTo>
                  <a:pt x="7521935" y="6413010"/>
                  <a:pt x="7540578" y="6414734"/>
                  <a:pt x="7555019" y="6415164"/>
                </a:cubicBezTo>
                <a:cubicBezTo>
                  <a:pt x="7584906" y="6416313"/>
                  <a:pt x="7613931" y="6410856"/>
                  <a:pt x="7642956" y="6403388"/>
                </a:cubicBezTo>
                <a:cubicBezTo>
                  <a:pt x="7683476" y="6392760"/>
                  <a:pt x="7707041" y="6385004"/>
                  <a:pt x="7733479" y="6377536"/>
                </a:cubicBezTo>
                <a:cubicBezTo>
                  <a:pt x="7804174" y="6357429"/>
                  <a:pt x="7860499" y="6351684"/>
                  <a:pt x="7916537" y="6353695"/>
                </a:cubicBezTo>
                <a:cubicBezTo>
                  <a:pt x="7945850" y="6354844"/>
                  <a:pt x="8000451" y="6361163"/>
                  <a:pt x="7999014" y="6360876"/>
                </a:cubicBezTo>
                <a:cubicBezTo>
                  <a:pt x="7959069" y="6353121"/>
                  <a:pt x="7837797" y="6312907"/>
                  <a:pt x="7773712" y="6312907"/>
                </a:cubicBezTo>
                <a:close/>
                <a:moveTo>
                  <a:pt x="7911429" y="6239095"/>
                </a:moveTo>
                <a:cubicBezTo>
                  <a:pt x="7850066" y="6238269"/>
                  <a:pt x="7795888" y="6262226"/>
                  <a:pt x="7769663" y="6274620"/>
                </a:cubicBezTo>
                <a:cubicBezTo>
                  <a:pt x="7750408" y="6283529"/>
                  <a:pt x="7722530" y="6296749"/>
                  <a:pt x="7694078" y="6311693"/>
                </a:cubicBezTo>
                <a:cubicBezTo>
                  <a:pt x="7731727" y="6302497"/>
                  <a:pt x="7761903" y="6287552"/>
                  <a:pt x="7845822" y="6307095"/>
                </a:cubicBezTo>
                <a:cubicBezTo>
                  <a:pt x="7904163" y="6320602"/>
                  <a:pt x="7979173" y="6340432"/>
                  <a:pt x="8016534" y="6349341"/>
                </a:cubicBezTo>
                <a:cubicBezTo>
                  <a:pt x="8017971" y="6349629"/>
                  <a:pt x="8019408" y="6349916"/>
                  <a:pt x="8020845" y="6350204"/>
                </a:cubicBezTo>
                <a:cubicBezTo>
                  <a:pt x="8022282" y="6350491"/>
                  <a:pt x="8023719" y="6350778"/>
                  <a:pt x="8025156" y="6350778"/>
                </a:cubicBezTo>
                <a:lnTo>
                  <a:pt x="8025156" y="6275195"/>
                </a:lnTo>
                <a:cubicBezTo>
                  <a:pt x="7987651" y="6249006"/>
                  <a:pt x="7948247" y="6239590"/>
                  <a:pt x="7911429" y="6239095"/>
                </a:cubicBezTo>
                <a:close/>
                <a:moveTo>
                  <a:pt x="7485491" y="6147993"/>
                </a:moveTo>
                <a:lnTo>
                  <a:pt x="7485491" y="6330010"/>
                </a:lnTo>
                <a:lnTo>
                  <a:pt x="7489829" y="6331479"/>
                </a:lnTo>
                <a:cubicBezTo>
                  <a:pt x="7502430" y="6335237"/>
                  <a:pt x="7522044" y="6338004"/>
                  <a:pt x="7534617" y="6339011"/>
                </a:cubicBezTo>
                <a:cubicBezTo>
                  <a:pt x="7569966" y="6341311"/>
                  <a:pt x="7601004" y="6335273"/>
                  <a:pt x="7633767" y="6323771"/>
                </a:cubicBezTo>
                <a:cubicBezTo>
                  <a:pt x="7653309" y="6316583"/>
                  <a:pt x="7668828" y="6308820"/>
                  <a:pt x="7685784" y="6300769"/>
                </a:cubicBezTo>
                <a:cubicBezTo>
                  <a:pt x="7720558" y="6284380"/>
                  <a:pt x="7754470" y="6263965"/>
                  <a:pt x="7790107" y="6249014"/>
                </a:cubicBezTo>
                <a:cubicBezTo>
                  <a:pt x="7794992" y="6247001"/>
                  <a:pt x="7800165" y="6244989"/>
                  <a:pt x="7805051" y="6243263"/>
                </a:cubicBezTo>
                <a:cubicBezTo>
                  <a:pt x="7821432" y="6236938"/>
                  <a:pt x="7840400" y="6232337"/>
                  <a:pt x="7865690" y="6228600"/>
                </a:cubicBezTo>
                <a:lnTo>
                  <a:pt x="7927202" y="6228333"/>
                </a:lnTo>
                <a:lnTo>
                  <a:pt x="7938489" y="6229621"/>
                </a:lnTo>
                <a:lnTo>
                  <a:pt x="7946159" y="6231187"/>
                </a:lnTo>
                <a:cubicBezTo>
                  <a:pt x="7945009" y="6230612"/>
                  <a:pt x="7943573" y="6230325"/>
                  <a:pt x="7942136" y="6230037"/>
                </a:cubicBezTo>
                <a:lnTo>
                  <a:pt x="7938489" y="6229621"/>
                </a:lnTo>
                <a:lnTo>
                  <a:pt x="7932077" y="6228312"/>
                </a:lnTo>
                <a:lnTo>
                  <a:pt x="7927202" y="6228333"/>
                </a:lnTo>
                <a:lnTo>
                  <a:pt x="7866552" y="6221411"/>
                </a:lnTo>
                <a:cubicBezTo>
                  <a:pt x="7842699" y="6221411"/>
                  <a:pt x="7818271" y="6224574"/>
                  <a:pt x="7794992" y="6227737"/>
                </a:cubicBezTo>
                <a:cubicBezTo>
                  <a:pt x="7779473" y="6229750"/>
                  <a:pt x="7763667" y="6231762"/>
                  <a:pt x="7747573" y="6233200"/>
                </a:cubicBezTo>
                <a:cubicBezTo>
                  <a:pt x="7718259" y="6235788"/>
                  <a:pt x="7690670" y="6234925"/>
                  <a:pt x="7665667" y="6231187"/>
                </a:cubicBezTo>
                <a:cubicBezTo>
                  <a:pt x="7614512" y="6224287"/>
                  <a:pt x="7567092" y="6207035"/>
                  <a:pt x="7527720" y="6180007"/>
                </a:cubicBezTo>
                <a:cubicBezTo>
                  <a:pt x="7520248" y="6174832"/>
                  <a:pt x="7512488" y="6169369"/>
                  <a:pt x="7505016" y="6163330"/>
                </a:cubicBezTo>
                <a:cubicBezTo>
                  <a:pt x="7503292" y="6161893"/>
                  <a:pt x="7500705" y="6159880"/>
                  <a:pt x="7498119" y="6157867"/>
                </a:cubicBezTo>
                <a:cubicBezTo>
                  <a:pt x="7495820" y="6156142"/>
                  <a:pt x="7493449" y="6154345"/>
                  <a:pt x="7491186" y="6152584"/>
                </a:cubicBezTo>
                <a:close/>
                <a:moveTo>
                  <a:pt x="7916634" y="6120000"/>
                </a:moveTo>
                <a:lnTo>
                  <a:pt x="7895454" y="6121307"/>
                </a:lnTo>
                <a:cubicBezTo>
                  <a:pt x="7879938" y="6122862"/>
                  <a:pt x="7864274" y="6125540"/>
                  <a:pt x="7848681" y="6128847"/>
                </a:cubicBezTo>
                <a:cubicBezTo>
                  <a:pt x="7770791" y="6145526"/>
                  <a:pt x="7708421" y="6184060"/>
                  <a:pt x="7625645" y="6182909"/>
                </a:cubicBezTo>
                <a:cubicBezTo>
                  <a:pt x="7595466" y="6182622"/>
                  <a:pt x="7559251" y="6177733"/>
                  <a:pt x="7527060" y="6160479"/>
                </a:cubicBezTo>
                <a:cubicBezTo>
                  <a:pt x="7529934" y="6162492"/>
                  <a:pt x="7532809" y="6164505"/>
                  <a:pt x="7535395" y="6166518"/>
                </a:cubicBezTo>
                <a:cubicBezTo>
                  <a:pt x="7591442" y="6204764"/>
                  <a:pt x="7664734" y="6222881"/>
                  <a:pt x="7742337" y="6217417"/>
                </a:cubicBezTo>
                <a:cubicBezTo>
                  <a:pt x="7759294" y="6216267"/>
                  <a:pt x="7776252" y="6213966"/>
                  <a:pt x="7792922" y="6211953"/>
                </a:cubicBezTo>
                <a:cubicBezTo>
                  <a:pt x="7817065" y="6208790"/>
                  <a:pt x="7841496" y="6205339"/>
                  <a:pt x="7866501" y="6205339"/>
                </a:cubicBezTo>
                <a:cubicBezTo>
                  <a:pt x="7895243" y="6205052"/>
                  <a:pt x="7921686" y="6207927"/>
                  <a:pt x="7945541" y="6214254"/>
                </a:cubicBezTo>
                <a:cubicBezTo>
                  <a:pt x="7973708" y="6221730"/>
                  <a:pt x="7998139" y="6234096"/>
                  <a:pt x="8025156" y="6250775"/>
                </a:cubicBezTo>
                <a:lnTo>
                  <a:pt x="8025156" y="6150989"/>
                </a:lnTo>
                <a:cubicBezTo>
                  <a:pt x="7999863" y="6131723"/>
                  <a:pt x="7971337" y="6122880"/>
                  <a:pt x="7941338" y="6120508"/>
                </a:cubicBezTo>
                <a:lnTo>
                  <a:pt x="7922961" y="6120000"/>
                </a:lnTo>
                <a:close/>
                <a:moveTo>
                  <a:pt x="0" y="0"/>
                </a:moveTo>
                <a:lnTo>
                  <a:pt x="8205195" y="0"/>
                </a:lnTo>
                <a:lnTo>
                  <a:pt x="8205195" y="6858000"/>
                </a:lnTo>
                <a:lnTo>
                  <a:pt x="0" y="6858000"/>
                </a:lnTo>
                <a:close/>
              </a:path>
            </a:pathLst>
          </a:custGeom>
          <a:solidFill>
            <a:schemeClr val="bg2">
              <a:lumMod val="85000"/>
            </a:schemeClr>
          </a:solidFill>
        </p:spPr>
        <p:txBody>
          <a:bodyPr wrap="square">
            <a:noAutofit/>
          </a:bodyPr>
          <a:lstStyle/>
          <a:p>
            <a:endParaRPr lang="en-GB"/>
          </a:p>
        </p:txBody>
      </p:sp>
      <p:sp>
        <p:nvSpPr>
          <p:cNvPr id="5" name="Text Placeholder 2">
            <a:extLst>
              <a:ext uri="{FF2B5EF4-FFF2-40B4-BE49-F238E27FC236}">
                <a16:creationId xmlns:a16="http://schemas.microsoft.com/office/drawing/2014/main" id="{DAA124D7-D0F1-490D-A960-1FC68420543B}"/>
              </a:ext>
            </a:extLst>
          </p:cNvPr>
          <p:cNvSpPr>
            <a:spLocks noGrp="1"/>
          </p:cNvSpPr>
          <p:nvPr>
            <p:ph type="body" sz="quarter" idx="16" hasCustomPrompt="1"/>
          </p:nvPr>
        </p:nvSpPr>
        <p:spPr>
          <a:xfrm>
            <a:off x="1" y="1167867"/>
            <a:ext cx="2690137" cy="387798"/>
          </a:xfrm>
          <a:prstGeom prst="rect">
            <a:avLst/>
          </a:prstGeom>
        </p:spPr>
        <p:txBody>
          <a:bodyPr wrap="square" lIns="0" tIns="0" rIns="0" bIns="0" anchor="b" anchorCtr="0">
            <a:normAutofit/>
          </a:bodyPr>
          <a:lstStyle>
            <a:lvl1pPr marL="0" indent="0" algn="ctr">
              <a:spcBef>
                <a:spcPts val="0"/>
              </a:spcBef>
              <a:buNone/>
              <a:defRPr sz="2800" b="1" u="none" spc="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RESPONSE</a:t>
            </a:r>
            <a:endParaRPr lang="en-GB" dirty="0"/>
          </a:p>
        </p:txBody>
      </p:sp>
      <p:sp>
        <p:nvSpPr>
          <p:cNvPr id="7" name="Text Placeholder 2">
            <a:extLst>
              <a:ext uri="{FF2B5EF4-FFF2-40B4-BE49-F238E27FC236}">
                <a16:creationId xmlns:a16="http://schemas.microsoft.com/office/drawing/2014/main" id="{709DD3D3-4414-47F2-98D1-25B585EFD2E6}"/>
              </a:ext>
            </a:extLst>
          </p:cNvPr>
          <p:cNvSpPr>
            <a:spLocks noGrp="1"/>
          </p:cNvSpPr>
          <p:nvPr>
            <p:ph type="body" sz="quarter" idx="17" hasCustomPrompt="1"/>
          </p:nvPr>
        </p:nvSpPr>
        <p:spPr>
          <a:xfrm>
            <a:off x="0" y="560825"/>
            <a:ext cx="2690137" cy="607042"/>
          </a:xfrm>
          <a:prstGeom prst="rect">
            <a:avLst/>
          </a:prstGeom>
        </p:spPr>
        <p:txBody>
          <a:bodyPr wrap="square" lIns="0" tIns="0" rIns="0" bIns="0" anchor="b" anchorCtr="0">
            <a:normAutofit/>
          </a:bodyPr>
          <a:lstStyle>
            <a:lvl1pPr marL="0" indent="0" algn="ctr">
              <a:spcBef>
                <a:spcPts val="0"/>
              </a:spcBef>
              <a:buNone/>
              <a:defRPr sz="4400" b="1" u="none" spc="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AT-SEA</a:t>
            </a:r>
          </a:p>
        </p:txBody>
      </p:sp>
      <p:sp>
        <p:nvSpPr>
          <p:cNvPr id="8" name="Text Placeholder 13">
            <a:extLst>
              <a:ext uri="{FF2B5EF4-FFF2-40B4-BE49-F238E27FC236}">
                <a16:creationId xmlns:a16="http://schemas.microsoft.com/office/drawing/2014/main" id="{BCEEE16A-51EE-4A36-A8CE-90379A6C2D18}"/>
              </a:ext>
            </a:extLst>
          </p:cNvPr>
          <p:cNvSpPr>
            <a:spLocks noGrp="1"/>
          </p:cNvSpPr>
          <p:nvPr>
            <p:ph type="body" sz="quarter" idx="18" hasCustomPrompt="1"/>
          </p:nvPr>
        </p:nvSpPr>
        <p:spPr>
          <a:xfrm>
            <a:off x="0" y="1555665"/>
            <a:ext cx="2690812" cy="333413"/>
          </a:xfrm>
          <a:prstGeom prst="rect">
            <a:avLst/>
          </a:prstGeom>
          <a:solidFill>
            <a:schemeClr val="accent1"/>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SUB TITLE</a:t>
            </a:r>
            <a:endParaRPr lang="en-GB" dirty="0"/>
          </a:p>
        </p:txBody>
      </p:sp>
    </p:spTree>
    <p:extLst>
      <p:ext uri="{BB962C8B-B14F-4D97-AF65-F5344CB8AC3E}">
        <p14:creationId xmlns:p14="http://schemas.microsoft.com/office/powerpoint/2010/main" val="780560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8678BA-696F-437F-8F82-742B7EBE57DF}"/>
              </a:ext>
            </a:extLst>
          </p:cNvPr>
          <p:cNvSpPr>
            <a:spLocks noGrp="1"/>
          </p:cNvSpPr>
          <p:nvPr>
            <p:ph type="pic" sz="quarter" idx="10"/>
          </p:nvPr>
        </p:nvSpPr>
        <p:spPr>
          <a:xfrm>
            <a:off x="0" y="0"/>
            <a:ext cx="12192000" cy="6858000"/>
          </a:xfrm>
          <a:custGeom>
            <a:avLst/>
            <a:gdLst>
              <a:gd name="connsiteX0" fmla="*/ 608382 w 12192000"/>
              <a:gd name="connsiteY0" fmla="*/ 6120000 h 6858000"/>
              <a:gd name="connsiteX1" fmla="*/ 591641 w 12192000"/>
              <a:gd name="connsiteY1" fmla="*/ 6120548 h 6858000"/>
              <a:gd name="connsiteX2" fmla="*/ 534625 w 12192000"/>
              <a:gd name="connsiteY2" fmla="*/ 6128885 h 6858000"/>
              <a:gd name="connsiteX3" fmla="*/ 456082 w 12192000"/>
              <a:gd name="connsiteY3" fmla="*/ 6152162 h 6858000"/>
              <a:gd name="connsiteX4" fmla="*/ 330951 w 12192000"/>
              <a:gd name="connsiteY4" fmla="*/ 6179433 h 6858000"/>
              <a:gd name="connsiteX5" fmla="*/ 328105 w 12192000"/>
              <a:gd name="connsiteY5" fmla="*/ 6179411 h 6858000"/>
              <a:gd name="connsiteX6" fmla="*/ 190508 w 12192000"/>
              <a:gd name="connsiteY6" fmla="*/ 6144007 h 6858000"/>
              <a:gd name="connsiteX7" fmla="*/ 180000 w 12192000"/>
              <a:gd name="connsiteY7" fmla="*/ 6138754 h 6858000"/>
              <a:gd name="connsiteX8" fmla="*/ 180000 w 12192000"/>
              <a:gd name="connsiteY8" fmla="*/ 6700310 h 6858000"/>
              <a:gd name="connsiteX9" fmla="*/ 619781 w 12192000"/>
              <a:gd name="connsiteY9" fmla="*/ 6700310 h 6858000"/>
              <a:gd name="connsiteX10" fmla="*/ 706743 w 12192000"/>
              <a:gd name="connsiteY10" fmla="*/ 6651018 h 6858000"/>
              <a:gd name="connsiteX11" fmla="*/ 718896 w 12192000"/>
              <a:gd name="connsiteY11" fmla="*/ 6603056 h 6858000"/>
              <a:gd name="connsiteX12" fmla="*/ 719480 w 12192000"/>
              <a:gd name="connsiteY12" fmla="*/ 6160119 h 6858000"/>
              <a:gd name="connsiteX13" fmla="*/ 719329 w 12192000"/>
              <a:gd name="connsiteY13" fmla="*/ 6157786 h 6858000"/>
              <a:gd name="connsiteX14" fmla="*/ 719340 w 12192000"/>
              <a:gd name="connsiteY14" fmla="*/ 6157778 h 6858000"/>
              <a:gd name="connsiteX15" fmla="*/ 629120 w 12192000"/>
              <a:gd name="connsiteY15" fmla="*/ 6120834 h 6858000"/>
              <a:gd name="connsiteX16" fmla="*/ 608389 w 12192000"/>
              <a:gd name="connsiteY16" fmla="*/ 6120000 h 6858000"/>
              <a:gd name="connsiteX17" fmla="*/ 0 w 12192000"/>
              <a:gd name="connsiteY17" fmla="*/ 0 h 6858000"/>
              <a:gd name="connsiteX18" fmla="*/ 12192000 w 12192000"/>
              <a:gd name="connsiteY18" fmla="*/ 0 h 6858000"/>
              <a:gd name="connsiteX19" fmla="*/ 12192000 w 12192000"/>
              <a:gd name="connsiteY19" fmla="*/ 6858000 h 6858000"/>
              <a:gd name="connsiteX20" fmla="*/ 0 w 1219200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6858000">
                <a:moveTo>
                  <a:pt x="608382" y="6120000"/>
                </a:moveTo>
                <a:lnTo>
                  <a:pt x="591641" y="6120548"/>
                </a:lnTo>
                <a:cubicBezTo>
                  <a:pt x="574395" y="6121647"/>
                  <a:pt x="555581" y="6124405"/>
                  <a:pt x="534625" y="6128885"/>
                </a:cubicBezTo>
                <a:cubicBezTo>
                  <a:pt x="506705" y="6134858"/>
                  <a:pt x="480971" y="6143656"/>
                  <a:pt x="456082" y="6152162"/>
                </a:cubicBezTo>
                <a:cubicBezTo>
                  <a:pt x="415035" y="6166187"/>
                  <a:pt x="376261" y="6179433"/>
                  <a:pt x="330951" y="6179433"/>
                </a:cubicBezTo>
                <a:cubicBezTo>
                  <a:pt x="329999" y="6179433"/>
                  <a:pt x="329057" y="6179422"/>
                  <a:pt x="328105" y="6179411"/>
                </a:cubicBezTo>
                <a:cubicBezTo>
                  <a:pt x="275808" y="6178635"/>
                  <a:pt x="219227" y="6157534"/>
                  <a:pt x="190508" y="6144007"/>
                </a:cubicBezTo>
                <a:lnTo>
                  <a:pt x="180000" y="6138754"/>
                </a:lnTo>
                <a:lnTo>
                  <a:pt x="180000" y="6700310"/>
                </a:lnTo>
                <a:lnTo>
                  <a:pt x="619781" y="6700310"/>
                </a:lnTo>
                <a:cubicBezTo>
                  <a:pt x="670816" y="6700310"/>
                  <a:pt x="695240" y="6673505"/>
                  <a:pt x="706743" y="6651018"/>
                </a:cubicBezTo>
                <a:cubicBezTo>
                  <a:pt x="718755" y="6627524"/>
                  <a:pt x="718896" y="6604073"/>
                  <a:pt x="718896" y="6603056"/>
                </a:cubicBezTo>
                <a:cubicBezTo>
                  <a:pt x="718896" y="6603056"/>
                  <a:pt x="720927" y="6196517"/>
                  <a:pt x="719480" y="6160119"/>
                </a:cubicBezTo>
                <a:lnTo>
                  <a:pt x="719329" y="6157786"/>
                </a:lnTo>
                <a:lnTo>
                  <a:pt x="719340" y="6157778"/>
                </a:lnTo>
                <a:cubicBezTo>
                  <a:pt x="696870" y="6140943"/>
                  <a:pt x="674160" y="6124646"/>
                  <a:pt x="629120" y="6120834"/>
                </a:cubicBezTo>
                <a:lnTo>
                  <a:pt x="608389" y="6120000"/>
                </a:lnTo>
                <a:close/>
                <a:moveTo>
                  <a:pt x="0" y="0"/>
                </a:moveTo>
                <a:lnTo>
                  <a:pt x="12192000" y="0"/>
                </a:lnTo>
                <a:lnTo>
                  <a:pt x="12192000" y="6858000"/>
                </a:lnTo>
                <a:lnTo>
                  <a:pt x="0" y="6858000"/>
                </a:lnTo>
                <a:close/>
              </a:path>
            </a:pathLst>
          </a:custGeom>
          <a:solidFill>
            <a:schemeClr val="bg2">
              <a:lumMod val="85000"/>
            </a:schemeClr>
          </a:solidFill>
        </p:spPr>
        <p:txBody>
          <a:bodyPr wrap="square">
            <a:noAutofit/>
          </a:bodyPr>
          <a:lstStyle/>
          <a:p>
            <a:endParaRPr lang="en-GB"/>
          </a:p>
        </p:txBody>
      </p:sp>
      <p:pic>
        <p:nvPicPr>
          <p:cNvPr id="6" name="Picture 5" descr="Logo, company name&#10;&#10;Description automatically generated">
            <a:extLst>
              <a:ext uri="{FF2B5EF4-FFF2-40B4-BE49-F238E27FC236}">
                <a16:creationId xmlns:a16="http://schemas.microsoft.com/office/drawing/2014/main" id="{AF675460-2DCF-4B59-8286-4C1540B34A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120000"/>
            <a:ext cx="540000" cy="579981"/>
          </a:xfrm>
          <a:prstGeom prst="rect">
            <a:avLst/>
          </a:prstGeom>
        </p:spPr>
      </p:pic>
    </p:spTree>
    <p:extLst>
      <p:ext uri="{BB962C8B-B14F-4D97-AF65-F5344CB8AC3E}">
        <p14:creationId xmlns:p14="http://schemas.microsoft.com/office/powerpoint/2010/main" val="3168081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A8DB3CE-1575-4EF6-BF4E-1776E783078F}"/>
              </a:ext>
            </a:extLst>
          </p:cNvPr>
          <p:cNvSpPr>
            <a:spLocks noGrp="1"/>
          </p:cNvSpPr>
          <p:nvPr>
            <p:ph type="pic" sz="quarter" idx="10"/>
          </p:nvPr>
        </p:nvSpPr>
        <p:spPr>
          <a:xfrm>
            <a:off x="0" y="0"/>
            <a:ext cx="12192000" cy="6858000"/>
          </a:xfrm>
          <a:custGeom>
            <a:avLst/>
            <a:gdLst>
              <a:gd name="connsiteX0" fmla="*/ 512457 w 12192000"/>
              <a:gd name="connsiteY0" fmla="*/ 6565815 h 6858000"/>
              <a:gd name="connsiteX1" fmla="*/ 512271 w 12192000"/>
              <a:gd name="connsiteY1" fmla="*/ 6566140 h 6858000"/>
              <a:gd name="connsiteX2" fmla="*/ 512213 w 12192000"/>
              <a:gd name="connsiteY2" fmla="*/ 6597905 h 6858000"/>
              <a:gd name="connsiteX3" fmla="*/ 513223 w 12192000"/>
              <a:gd name="connsiteY3" fmla="*/ 6598834 h 6858000"/>
              <a:gd name="connsiteX4" fmla="*/ 524168 w 12192000"/>
              <a:gd name="connsiteY4" fmla="*/ 6598288 h 6858000"/>
              <a:gd name="connsiteX5" fmla="*/ 540439 w 12192000"/>
              <a:gd name="connsiteY5" fmla="*/ 6582945 h 6858000"/>
              <a:gd name="connsiteX6" fmla="*/ 530609 w 12192000"/>
              <a:gd name="connsiteY6" fmla="*/ 6567196 h 6858000"/>
              <a:gd name="connsiteX7" fmla="*/ 512457 w 12192000"/>
              <a:gd name="connsiteY7" fmla="*/ 6565815 h 6858000"/>
              <a:gd name="connsiteX8" fmla="*/ 431624 w 12192000"/>
              <a:gd name="connsiteY8" fmla="*/ 6564624 h 6858000"/>
              <a:gd name="connsiteX9" fmla="*/ 423985 w 12192000"/>
              <a:gd name="connsiteY9" fmla="*/ 6564654 h 6858000"/>
              <a:gd name="connsiteX10" fmla="*/ 403838 w 12192000"/>
              <a:gd name="connsiteY10" fmla="*/ 6581320 h 6858000"/>
              <a:gd name="connsiteX11" fmla="*/ 402909 w 12192000"/>
              <a:gd name="connsiteY11" fmla="*/ 6601515 h 6858000"/>
              <a:gd name="connsiteX12" fmla="*/ 409675 w 12192000"/>
              <a:gd name="connsiteY12" fmla="*/ 6618018 h 6858000"/>
              <a:gd name="connsiteX13" fmla="*/ 431344 w 12192000"/>
              <a:gd name="connsiteY13" fmla="*/ 6626757 h 6858000"/>
              <a:gd name="connsiteX14" fmla="*/ 448103 w 12192000"/>
              <a:gd name="connsiteY14" fmla="*/ 6614745 h 6858000"/>
              <a:gd name="connsiteX15" fmla="*/ 453488 w 12192000"/>
              <a:gd name="connsiteY15" fmla="*/ 6593251 h 6858000"/>
              <a:gd name="connsiteX16" fmla="*/ 452292 w 12192000"/>
              <a:gd name="connsiteY16" fmla="*/ 6583781 h 6858000"/>
              <a:gd name="connsiteX17" fmla="*/ 438992 w 12192000"/>
              <a:gd name="connsiteY17" fmla="*/ 6566500 h 6858000"/>
              <a:gd name="connsiteX18" fmla="*/ 431624 w 12192000"/>
              <a:gd name="connsiteY18" fmla="*/ 6564624 h 6858000"/>
              <a:gd name="connsiteX19" fmla="*/ 507873 w 12192000"/>
              <a:gd name="connsiteY19" fmla="*/ 6547002 h 6858000"/>
              <a:gd name="connsiteX20" fmla="*/ 529007 w 12192000"/>
              <a:gd name="connsiteY20" fmla="*/ 6547292 h 6858000"/>
              <a:gd name="connsiteX21" fmla="*/ 549143 w 12192000"/>
              <a:gd name="connsiteY21" fmla="*/ 6552468 h 6858000"/>
              <a:gd name="connsiteX22" fmla="*/ 562838 w 12192000"/>
              <a:gd name="connsiteY22" fmla="*/ 6569958 h 6858000"/>
              <a:gd name="connsiteX23" fmla="*/ 561573 w 12192000"/>
              <a:gd name="connsiteY23" fmla="*/ 6594041 h 6858000"/>
              <a:gd name="connsiteX24" fmla="*/ 540810 w 12192000"/>
              <a:gd name="connsiteY24" fmla="*/ 6613271 h 6858000"/>
              <a:gd name="connsiteX25" fmla="*/ 521626 w 12192000"/>
              <a:gd name="connsiteY25" fmla="*/ 6616649 h 6858000"/>
              <a:gd name="connsiteX26" fmla="*/ 512202 w 12192000"/>
              <a:gd name="connsiteY26" fmla="*/ 6616660 h 6858000"/>
              <a:gd name="connsiteX27" fmla="*/ 512202 w 12192000"/>
              <a:gd name="connsiteY27" fmla="*/ 6644886 h 6858000"/>
              <a:gd name="connsiteX28" fmla="*/ 489524 w 12192000"/>
              <a:gd name="connsiteY28" fmla="*/ 6644886 h 6858000"/>
              <a:gd name="connsiteX29" fmla="*/ 489431 w 12192000"/>
              <a:gd name="connsiteY29" fmla="*/ 6643458 h 6858000"/>
              <a:gd name="connsiteX30" fmla="*/ 489443 w 12192000"/>
              <a:gd name="connsiteY30" fmla="*/ 6557784 h 6858000"/>
              <a:gd name="connsiteX31" fmla="*/ 489710 w 12192000"/>
              <a:gd name="connsiteY31" fmla="*/ 6554046 h 6858000"/>
              <a:gd name="connsiteX32" fmla="*/ 496917 w 12192000"/>
              <a:gd name="connsiteY32" fmla="*/ 6547547 h 6858000"/>
              <a:gd name="connsiteX33" fmla="*/ 507873 w 12192000"/>
              <a:gd name="connsiteY33" fmla="*/ 6547002 h 6858000"/>
              <a:gd name="connsiteX34" fmla="*/ 292119 w 12192000"/>
              <a:gd name="connsiteY34" fmla="*/ 6546990 h 6858000"/>
              <a:gd name="connsiteX35" fmla="*/ 293709 w 12192000"/>
              <a:gd name="connsiteY35" fmla="*/ 6546990 h 6858000"/>
              <a:gd name="connsiteX36" fmla="*/ 368301 w 12192000"/>
              <a:gd name="connsiteY36" fmla="*/ 6546990 h 6858000"/>
              <a:gd name="connsiteX37" fmla="*/ 376541 w 12192000"/>
              <a:gd name="connsiteY37" fmla="*/ 6553896 h 6858000"/>
              <a:gd name="connsiteX38" fmla="*/ 377063 w 12192000"/>
              <a:gd name="connsiteY38" fmla="*/ 6559408 h 6858000"/>
              <a:gd name="connsiteX39" fmla="*/ 377086 w 12192000"/>
              <a:gd name="connsiteY39" fmla="*/ 6567231 h 6858000"/>
              <a:gd name="connsiteX40" fmla="*/ 346029 w 12192000"/>
              <a:gd name="connsiteY40" fmla="*/ 6567231 h 6858000"/>
              <a:gd name="connsiteX41" fmla="*/ 346017 w 12192000"/>
              <a:gd name="connsiteY41" fmla="*/ 6644897 h 6858000"/>
              <a:gd name="connsiteX42" fmla="*/ 322991 w 12192000"/>
              <a:gd name="connsiteY42" fmla="*/ 6644897 h 6858000"/>
              <a:gd name="connsiteX43" fmla="*/ 322991 w 12192000"/>
              <a:gd name="connsiteY43" fmla="*/ 6567335 h 6858000"/>
              <a:gd name="connsiteX44" fmla="*/ 292119 w 12192000"/>
              <a:gd name="connsiteY44" fmla="*/ 6567335 h 6858000"/>
              <a:gd name="connsiteX45" fmla="*/ 292119 w 12192000"/>
              <a:gd name="connsiteY45" fmla="*/ 6546990 h 6858000"/>
              <a:gd name="connsiteX46" fmla="*/ 632079 w 12192000"/>
              <a:gd name="connsiteY46" fmla="*/ 6546944 h 6858000"/>
              <a:gd name="connsiteX47" fmla="*/ 640342 w 12192000"/>
              <a:gd name="connsiteY47" fmla="*/ 6554383 h 6858000"/>
              <a:gd name="connsiteX48" fmla="*/ 640853 w 12192000"/>
              <a:gd name="connsiteY48" fmla="*/ 6566337 h 6858000"/>
              <a:gd name="connsiteX49" fmla="*/ 598155 w 12192000"/>
              <a:gd name="connsiteY49" fmla="*/ 6566360 h 6858000"/>
              <a:gd name="connsiteX50" fmla="*/ 598155 w 12192000"/>
              <a:gd name="connsiteY50" fmla="*/ 6594528 h 6858000"/>
              <a:gd name="connsiteX51" fmla="*/ 634307 w 12192000"/>
              <a:gd name="connsiteY51" fmla="*/ 6594528 h 6858000"/>
              <a:gd name="connsiteX52" fmla="*/ 634307 w 12192000"/>
              <a:gd name="connsiteY52" fmla="*/ 6611914 h 6858000"/>
              <a:gd name="connsiteX53" fmla="*/ 598074 w 12192000"/>
              <a:gd name="connsiteY53" fmla="*/ 6611914 h 6858000"/>
              <a:gd name="connsiteX54" fmla="*/ 598074 w 12192000"/>
              <a:gd name="connsiteY54" fmla="*/ 6644897 h 6858000"/>
              <a:gd name="connsiteX55" fmla="*/ 575361 w 12192000"/>
              <a:gd name="connsiteY55" fmla="*/ 6644897 h 6858000"/>
              <a:gd name="connsiteX56" fmla="*/ 575280 w 12192000"/>
              <a:gd name="connsiteY56" fmla="*/ 6643423 h 6858000"/>
              <a:gd name="connsiteX57" fmla="*/ 575292 w 12192000"/>
              <a:gd name="connsiteY57" fmla="*/ 6558283 h 6858000"/>
              <a:gd name="connsiteX58" fmla="*/ 575756 w 12192000"/>
              <a:gd name="connsiteY58" fmla="*/ 6553049 h 6858000"/>
              <a:gd name="connsiteX59" fmla="*/ 582998 w 12192000"/>
              <a:gd name="connsiteY59" fmla="*/ 6547547 h 6858000"/>
              <a:gd name="connsiteX60" fmla="*/ 594372 w 12192000"/>
              <a:gd name="connsiteY60" fmla="*/ 6547002 h 6858000"/>
              <a:gd name="connsiteX61" fmla="*/ 632079 w 12192000"/>
              <a:gd name="connsiteY61" fmla="*/ 6546944 h 6858000"/>
              <a:gd name="connsiteX62" fmla="*/ 281790 w 12192000"/>
              <a:gd name="connsiteY62" fmla="*/ 6546421 h 6858000"/>
              <a:gd name="connsiteX63" fmla="*/ 281790 w 12192000"/>
              <a:gd name="connsiteY63" fmla="*/ 6645002 h 6858000"/>
              <a:gd name="connsiteX64" fmla="*/ 259147 w 12192000"/>
              <a:gd name="connsiteY64" fmla="*/ 6645002 h 6858000"/>
              <a:gd name="connsiteX65" fmla="*/ 259147 w 12192000"/>
              <a:gd name="connsiteY65" fmla="*/ 6553896 h 6858000"/>
              <a:gd name="connsiteX66" fmla="*/ 259391 w 12192000"/>
              <a:gd name="connsiteY66" fmla="*/ 6553257 h 6858000"/>
              <a:gd name="connsiteX67" fmla="*/ 265380 w 12192000"/>
              <a:gd name="connsiteY67" fmla="*/ 6547141 h 6858000"/>
              <a:gd name="connsiteX68" fmla="*/ 281790 w 12192000"/>
              <a:gd name="connsiteY68" fmla="*/ 6546421 h 6858000"/>
              <a:gd name="connsiteX69" fmla="*/ 428477 w 12192000"/>
              <a:gd name="connsiteY69" fmla="*/ 6545328 h 6858000"/>
              <a:gd name="connsiteX70" fmla="*/ 449611 w 12192000"/>
              <a:gd name="connsiteY70" fmla="*/ 6549300 h 6858000"/>
              <a:gd name="connsiteX71" fmla="*/ 475573 w 12192000"/>
              <a:gd name="connsiteY71" fmla="*/ 6580125 h 6858000"/>
              <a:gd name="connsiteX72" fmla="*/ 471175 w 12192000"/>
              <a:gd name="connsiteY72" fmla="*/ 6619353 h 6858000"/>
              <a:gd name="connsiteX73" fmla="*/ 433444 w 12192000"/>
              <a:gd name="connsiteY73" fmla="*/ 6646151 h 6858000"/>
              <a:gd name="connsiteX74" fmla="*/ 432551 w 12192000"/>
              <a:gd name="connsiteY74" fmla="*/ 6646418 h 6858000"/>
              <a:gd name="connsiteX75" fmla="*/ 423092 w 12192000"/>
              <a:gd name="connsiteY75" fmla="*/ 6646394 h 6858000"/>
              <a:gd name="connsiteX76" fmla="*/ 414933 w 12192000"/>
              <a:gd name="connsiteY76" fmla="*/ 6644863 h 6858000"/>
              <a:gd name="connsiteX77" fmla="*/ 383713 w 12192000"/>
              <a:gd name="connsiteY77" fmla="*/ 6618099 h 6858000"/>
              <a:gd name="connsiteX78" fmla="*/ 381705 w 12192000"/>
              <a:gd name="connsiteY78" fmla="*/ 6573742 h 6858000"/>
              <a:gd name="connsiteX79" fmla="*/ 407238 w 12192000"/>
              <a:gd name="connsiteY79" fmla="*/ 6548754 h 6858000"/>
              <a:gd name="connsiteX80" fmla="*/ 428477 w 12192000"/>
              <a:gd name="connsiteY80" fmla="*/ 6545328 h 6858000"/>
              <a:gd name="connsiteX81" fmla="*/ 525576 w 12192000"/>
              <a:gd name="connsiteY81" fmla="*/ 6373904 h 6858000"/>
              <a:gd name="connsiteX82" fmla="*/ 367925 w 12192000"/>
              <a:gd name="connsiteY82" fmla="*/ 6411138 h 6858000"/>
              <a:gd name="connsiteX83" fmla="*/ 180000 w 12192000"/>
              <a:gd name="connsiteY83" fmla="*/ 6419768 h 6858000"/>
              <a:gd name="connsiteX84" fmla="*/ 180000 w 12192000"/>
              <a:gd name="connsiteY84" fmla="*/ 6499453 h 6858000"/>
              <a:gd name="connsiteX85" fmla="*/ 332006 w 12192000"/>
              <a:gd name="connsiteY85" fmla="*/ 6459467 h 6858000"/>
              <a:gd name="connsiteX86" fmla="*/ 500966 w 12192000"/>
              <a:gd name="connsiteY86" fmla="*/ 6380933 h 6858000"/>
              <a:gd name="connsiteX87" fmla="*/ 529126 w 12192000"/>
              <a:gd name="connsiteY87" fmla="*/ 6374029 h 6858000"/>
              <a:gd name="connsiteX88" fmla="*/ 525576 w 12192000"/>
              <a:gd name="connsiteY88" fmla="*/ 6373904 h 6858000"/>
              <a:gd name="connsiteX89" fmla="*/ 639748 w 12192000"/>
              <a:gd name="connsiteY89" fmla="*/ 6373667 h 6858000"/>
              <a:gd name="connsiteX90" fmla="*/ 449282 w 12192000"/>
              <a:gd name="connsiteY90" fmla="*/ 6420308 h 6858000"/>
              <a:gd name="connsiteX91" fmla="*/ 180000 w 12192000"/>
              <a:gd name="connsiteY91" fmla="*/ 6515747 h 6858000"/>
              <a:gd name="connsiteX92" fmla="*/ 180000 w 12192000"/>
              <a:gd name="connsiteY92" fmla="*/ 6703750 h 6858000"/>
              <a:gd name="connsiteX93" fmla="*/ 181073 w 12192000"/>
              <a:gd name="connsiteY93" fmla="*/ 6703750 h 6858000"/>
              <a:gd name="connsiteX94" fmla="*/ 184212 w 12192000"/>
              <a:gd name="connsiteY94" fmla="*/ 6703750 h 6858000"/>
              <a:gd name="connsiteX95" fmla="*/ 189292 w 12192000"/>
              <a:gd name="connsiteY95" fmla="*/ 6703750 h 6858000"/>
              <a:gd name="connsiteX96" fmla="*/ 196193 w 12192000"/>
              <a:gd name="connsiteY96" fmla="*/ 6703750 h 6858000"/>
              <a:gd name="connsiteX97" fmla="*/ 204791 w 12192000"/>
              <a:gd name="connsiteY97" fmla="*/ 6703750 h 6858000"/>
              <a:gd name="connsiteX98" fmla="*/ 214963 w 12192000"/>
              <a:gd name="connsiteY98" fmla="*/ 6703750 h 6858000"/>
              <a:gd name="connsiteX99" fmla="*/ 226588 w 12192000"/>
              <a:gd name="connsiteY99" fmla="*/ 6703750 h 6858000"/>
              <a:gd name="connsiteX100" fmla="*/ 239543 w 12192000"/>
              <a:gd name="connsiteY100" fmla="*/ 6703750 h 6858000"/>
              <a:gd name="connsiteX101" fmla="*/ 253705 w 12192000"/>
              <a:gd name="connsiteY101" fmla="*/ 6703750 h 6858000"/>
              <a:gd name="connsiteX102" fmla="*/ 268953 w 12192000"/>
              <a:gd name="connsiteY102" fmla="*/ 6703750 h 6858000"/>
              <a:gd name="connsiteX103" fmla="*/ 302212 w 12192000"/>
              <a:gd name="connsiteY103" fmla="*/ 6703750 h 6858000"/>
              <a:gd name="connsiteX104" fmla="*/ 338340 w 12192000"/>
              <a:gd name="connsiteY104" fmla="*/ 6703750 h 6858000"/>
              <a:gd name="connsiteX105" fmla="*/ 376357 w 12192000"/>
              <a:gd name="connsiteY105" fmla="*/ 6703750 h 6858000"/>
              <a:gd name="connsiteX106" fmla="*/ 415284 w 12192000"/>
              <a:gd name="connsiteY106" fmla="*/ 6703750 h 6858000"/>
              <a:gd name="connsiteX107" fmla="*/ 454140 w 12192000"/>
              <a:gd name="connsiteY107" fmla="*/ 6703750 h 6858000"/>
              <a:gd name="connsiteX108" fmla="*/ 491946 w 12192000"/>
              <a:gd name="connsiteY108" fmla="*/ 6703750 h 6858000"/>
              <a:gd name="connsiteX109" fmla="*/ 527720 w 12192000"/>
              <a:gd name="connsiteY109" fmla="*/ 6703750 h 6858000"/>
              <a:gd name="connsiteX110" fmla="*/ 560484 w 12192000"/>
              <a:gd name="connsiteY110" fmla="*/ 6703750 h 6858000"/>
              <a:gd name="connsiteX111" fmla="*/ 575431 w 12192000"/>
              <a:gd name="connsiteY111" fmla="*/ 6703750 h 6858000"/>
              <a:gd name="connsiteX112" fmla="*/ 589257 w 12192000"/>
              <a:gd name="connsiteY112" fmla="*/ 6703750 h 6858000"/>
              <a:gd name="connsiteX113" fmla="*/ 601841 w 12192000"/>
              <a:gd name="connsiteY113" fmla="*/ 6703750 h 6858000"/>
              <a:gd name="connsiteX114" fmla="*/ 613059 w 12192000"/>
              <a:gd name="connsiteY114" fmla="*/ 6703750 h 6858000"/>
              <a:gd name="connsiteX115" fmla="*/ 622790 w 12192000"/>
              <a:gd name="connsiteY115" fmla="*/ 6703750 h 6858000"/>
              <a:gd name="connsiteX116" fmla="*/ 630910 w 12192000"/>
              <a:gd name="connsiteY116" fmla="*/ 6703750 h 6858000"/>
              <a:gd name="connsiteX117" fmla="*/ 720000 w 12192000"/>
              <a:gd name="connsiteY117" fmla="*/ 6616648 h 6858000"/>
              <a:gd name="connsiteX118" fmla="*/ 719425 w 12192000"/>
              <a:gd name="connsiteY118" fmla="*/ 6383513 h 6858000"/>
              <a:gd name="connsiteX119" fmla="*/ 639748 w 12192000"/>
              <a:gd name="connsiteY119" fmla="*/ 6373667 h 6858000"/>
              <a:gd name="connsiteX120" fmla="*/ 468517 w 12192000"/>
              <a:gd name="connsiteY120" fmla="*/ 6312907 h 6858000"/>
              <a:gd name="connsiteX121" fmla="*/ 218787 w 12192000"/>
              <a:gd name="connsiteY121" fmla="*/ 6356567 h 6858000"/>
              <a:gd name="connsiteX122" fmla="*/ 199138 w 12192000"/>
              <a:gd name="connsiteY122" fmla="*/ 6354018 h 6858000"/>
              <a:gd name="connsiteX123" fmla="*/ 180296 w 12192000"/>
              <a:gd name="connsiteY123" fmla="*/ 6349249 h 6858000"/>
              <a:gd name="connsiteX124" fmla="*/ 180296 w 12192000"/>
              <a:gd name="connsiteY124" fmla="*/ 6402711 h 6858000"/>
              <a:gd name="connsiteX125" fmla="*/ 198137 w 12192000"/>
              <a:gd name="connsiteY125" fmla="*/ 6408298 h 6858000"/>
              <a:gd name="connsiteX126" fmla="*/ 249824 w 12192000"/>
              <a:gd name="connsiteY126" fmla="*/ 6415164 h 6858000"/>
              <a:gd name="connsiteX127" fmla="*/ 337761 w 12192000"/>
              <a:gd name="connsiteY127" fmla="*/ 6403388 h 6858000"/>
              <a:gd name="connsiteX128" fmla="*/ 428284 w 12192000"/>
              <a:gd name="connsiteY128" fmla="*/ 6377536 h 6858000"/>
              <a:gd name="connsiteX129" fmla="*/ 611343 w 12192000"/>
              <a:gd name="connsiteY129" fmla="*/ 6353695 h 6858000"/>
              <a:gd name="connsiteX130" fmla="*/ 693819 w 12192000"/>
              <a:gd name="connsiteY130" fmla="*/ 6360876 h 6858000"/>
              <a:gd name="connsiteX131" fmla="*/ 468517 w 12192000"/>
              <a:gd name="connsiteY131" fmla="*/ 6312907 h 6858000"/>
              <a:gd name="connsiteX132" fmla="*/ 606234 w 12192000"/>
              <a:gd name="connsiteY132" fmla="*/ 6239095 h 6858000"/>
              <a:gd name="connsiteX133" fmla="*/ 464468 w 12192000"/>
              <a:gd name="connsiteY133" fmla="*/ 6274620 h 6858000"/>
              <a:gd name="connsiteX134" fmla="*/ 388884 w 12192000"/>
              <a:gd name="connsiteY134" fmla="*/ 6311693 h 6858000"/>
              <a:gd name="connsiteX135" fmla="*/ 540628 w 12192000"/>
              <a:gd name="connsiteY135" fmla="*/ 6307095 h 6858000"/>
              <a:gd name="connsiteX136" fmla="*/ 711340 w 12192000"/>
              <a:gd name="connsiteY136" fmla="*/ 6349341 h 6858000"/>
              <a:gd name="connsiteX137" fmla="*/ 715650 w 12192000"/>
              <a:gd name="connsiteY137" fmla="*/ 6350204 h 6858000"/>
              <a:gd name="connsiteX138" fmla="*/ 719961 w 12192000"/>
              <a:gd name="connsiteY138" fmla="*/ 6350778 h 6858000"/>
              <a:gd name="connsiteX139" fmla="*/ 719961 w 12192000"/>
              <a:gd name="connsiteY139" fmla="*/ 6275195 h 6858000"/>
              <a:gd name="connsiteX140" fmla="*/ 606234 w 12192000"/>
              <a:gd name="connsiteY140" fmla="*/ 6239095 h 6858000"/>
              <a:gd name="connsiteX141" fmla="*/ 180296 w 12192000"/>
              <a:gd name="connsiteY141" fmla="*/ 6147993 h 6858000"/>
              <a:gd name="connsiteX142" fmla="*/ 180296 w 12192000"/>
              <a:gd name="connsiteY142" fmla="*/ 6330010 h 6858000"/>
              <a:gd name="connsiteX143" fmla="*/ 184634 w 12192000"/>
              <a:gd name="connsiteY143" fmla="*/ 6331479 h 6858000"/>
              <a:gd name="connsiteX144" fmla="*/ 229422 w 12192000"/>
              <a:gd name="connsiteY144" fmla="*/ 6339011 h 6858000"/>
              <a:gd name="connsiteX145" fmla="*/ 328572 w 12192000"/>
              <a:gd name="connsiteY145" fmla="*/ 6323771 h 6858000"/>
              <a:gd name="connsiteX146" fmla="*/ 380589 w 12192000"/>
              <a:gd name="connsiteY146" fmla="*/ 6300769 h 6858000"/>
              <a:gd name="connsiteX147" fmla="*/ 484912 w 12192000"/>
              <a:gd name="connsiteY147" fmla="*/ 6249014 h 6858000"/>
              <a:gd name="connsiteX148" fmla="*/ 499856 w 12192000"/>
              <a:gd name="connsiteY148" fmla="*/ 6243263 h 6858000"/>
              <a:gd name="connsiteX149" fmla="*/ 560495 w 12192000"/>
              <a:gd name="connsiteY149" fmla="*/ 6228600 h 6858000"/>
              <a:gd name="connsiteX150" fmla="*/ 622007 w 12192000"/>
              <a:gd name="connsiteY150" fmla="*/ 6228333 h 6858000"/>
              <a:gd name="connsiteX151" fmla="*/ 633294 w 12192000"/>
              <a:gd name="connsiteY151" fmla="*/ 6229621 h 6858000"/>
              <a:gd name="connsiteX152" fmla="*/ 640964 w 12192000"/>
              <a:gd name="connsiteY152" fmla="*/ 6231187 h 6858000"/>
              <a:gd name="connsiteX153" fmla="*/ 636941 w 12192000"/>
              <a:gd name="connsiteY153" fmla="*/ 6230037 h 6858000"/>
              <a:gd name="connsiteX154" fmla="*/ 633294 w 12192000"/>
              <a:gd name="connsiteY154" fmla="*/ 6229621 h 6858000"/>
              <a:gd name="connsiteX155" fmla="*/ 626882 w 12192000"/>
              <a:gd name="connsiteY155" fmla="*/ 6228312 h 6858000"/>
              <a:gd name="connsiteX156" fmla="*/ 622007 w 12192000"/>
              <a:gd name="connsiteY156" fmla="*/ 6228333 h 6858000"/>
              <a:gd name="connsiteX157" fmla="*/ 561357 w 12192000"/>
              <a:gd name="connsiteY157" fmla="*/ 6221411 h 6858000"/>
              <a:gd name="connsiteX158" fmla="*/ 489797 w 12192000"/>
              <a:gd name="connsiteY158" fmla="*/ 6227737 h 6858000"/>
              <a:gd name="connsiteX159" fmla="*/ 442378 w 12192000"/>
              <a:gd name="connsiteY159" fmla="*/ 6233200 h 6858000"/>
              <a:gd name="connsiteX160" fmla="*/ 360472 w 12192000"/>
              <a:gd name="connsiteY160" fmla="*/ 6231187 h 6858000"/>
              <a:gd name="connsiteX161" fmla="*/ 222525 w 12192000"/>
              <a:gd name="connsiteY161" fmla="*/ 6180007 h 6858000"/>
              <a:gd name="connsiteX162" fmla="*/ 199821 w 12192000"/>
              <a:gd name="connsiteY162" fmla="*/ 6163330 h 6858000"/>
              <a:gd name="connsiteX163" fmla="*/ 192924 w 12192000"/>
              <a:gd name="connsiteY163" fmla="*/ 6157867 h 6858000"/>
              <a:gd name="connsiteX164" fmla="*/ 185991 w 12192000"/>
              <a:gd name="connsiteY164" fmla="*/ 6152584 h 6858000"/>
              <a:gd name="connsiteX165" fmla="*/ 611439 w 12192000"/>
              <a:gd name="connsiteY165" fmla="*/ 6120000 h 6858000"/>
              <a:gd name="connsiteX166" fmla="*/ 590259 w 12192000"/>
              <a:gd name="connsiteY166" fmla="*/ 6121307 h 6858000"/>
              <a:gd name="connsiteX167" fmla="*/ 543486 w 12192000"/>
              <a:gd name="connsiteY167" fmla="*/ 6128847 h 6858000"/>
              <a:gd name="connsiteX168" fmla="*/ 320450 w 12192000"/>
              <a:gd name="connsiteY168" fmla="*/ 6182909 h 6858000"/>
              <a:gd name="connsiteX169" fmla="*/ 221865 w 12192000"/>
              <a:gd name="connsiteY169" fmla="*/ 6160479 h 6858000"/>
              <a:gd name="connsiteX170" fmla="*/ 230201 w 12192000"/>
              <a:gd name="connsiteY170" fmla="*/ 6166518 h 6858000"/>
              <a:gd name="connsiteX171" fmla="*/ 437142 w 12192000"/>
              <a:gd name="connsiteY171" fmla="*/ 6217417 h 6858000"/>
              <a:gd name="connsiteX172" fmla="*/ 487727 w 12192000"/>
              <a:gd name="connsiteY172" fmla="*/ 6211953 h 6858000"/>
              <a:gd name="connsiteX173" fmla="*/ 561306 w 12192000"/>
              <a:gd name="connsiteY173" fmla="*/ 6205339 h 6858000"/>
              <a:gd name="connsiteX174" fmla="*/ 640346 w 12192000"/>
              <a:gd name="connsiteY174" fmla="*/ 6214254 h 6858000"/>
              <a:gd name="connsiteX175" fmla="*/ 719961 w 12192000"/>
              <a:gd name="connsiteY175" fmla="*/ 6250775 h 6858000"/>
              <a:gd name="connsiteX176" fmla="*/ 719961 w 12192000"/>
              <a:gd name="connsiteY176" fmla="*/ 6150989 h 6858000"/>
              <a:gd name="connsiteX177" fmla="*/ 636143 w 12192000"/>
              <a:gd name="connsiteY177" fmla="*/ 6120508 h 6858000"/>
              <a:gd name="connsiteX178" fmla="*/ 617766 w 12192000"/>
              <a:gd name="connsiteY178" fmla="*/ 6120000 h 6858000"/>
              <a:gd name="connsiteX179" fmla="*/ 0 w 12192000"/>
              <a:gd name="connsiteY179" fmla="*/ 0 h 6858000"/>
              <a:gd name="connsiteX180" fmla="*/ 12192000 w 12192000"/>
              <a:gd name="connsiteY180" fmla="*/ 0 h 6858000"/>
              <a:gd name="connsiteX181" fmla="*/ 12192000 w 12192000"/>
              <a:gd name="connsiteY181" fmla="*/ 6858000 h 6858000"/>
              <a:gd name="connsiteX182" fmla="*/ 0 w 12192000"/>
              <a:gd name="connsiteY1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2192000" h="6858000">
                <a:moveTo>
                  <a:pt x="512457" y="6565815"/>
                </a:moveTo>
                <a:cubicBezTo>
                  <a:pt x="512318" y="6566059"/>
                  <a:pt x="512271" y="6566093"/>
                  <a:pt x="512271" y="6566140"/>
                </a:cubicBezTo>
                <a:cubicBezTo>
                  <a:pt x="512248" y="6576724"/>
                  <a:pt x="512248" y="6587321"/>
                  <a:pt x="512213" y="6597905"/>
                </a:cubicBezTo>
                <a:cubicBezTo>
                  <a:pt x="512213" y="6598660"/>
                  <a:pt x="512550" y="6598868"/>
                  <a:pt x="513223" y="6598834"/>
                </a:cubicBezTo>
                <a:cubicBezTo>
                  <a:pt x="516867" y="6598660"/>
                  <a:pt x="520570" y="6598810"/>
                  <a:pt x="524168" y="6598288"/>
                </a:cubicBezTo>
                <a:cubicBezTo>
                  <a:pt x="532686" y="6597046"/>
                  <a:pt x="539360" y="6592300"/>
                  <a:pt x="540439" y="6582945"/>
                </a:cubicBezTo>
                <a:cubicBezTo>
                  <a:pt x="541309" y="6575413"/>
                  <a:pt x="538663" y="6569587"/>
                  <a:pt x="530609" y="6567196"/>
                </a:cubicBezTo>
                <a:cubicBezTo>
                  <a:pt x="524643" y="6565420"/>
                  <a:pt x="518515" y="6565850"/>
                  <a:pt x="512457" y="6565815"/>
                </a:cubicBezTo>
                <a:close/>
                <a:moveTo>
                  <a:pt x="431624" y="6564624"/>
                </a:moveTo>
                <a:cubicBezTo>
                  <a:pt x="429118" y="6564347"/>
                  <a:pt x="426568" y="6564387"/>
                  <a:pt x="423985" y="6564654"/>
                </a:cubicBezTo>
                <a:cubicBezTo>
                  <a:pt x="413912" y="6565699"/>
                  <a:pt x="406716" y="6571606"/>
                  <a:pt x="403838" y="6581320"/>
                </a:cubicBezTo>
                <a:cubicBezTo>
                  <a:pt x="401865" y="6587970"/>
                  <a:pt x="401818" y="6594725"/>
                  <a:pt x="402909" y="6601515"/>
                </a:cubicBezTo>
                <a:cubicBezTo>
                  <a:pt x="403873" y="6607526"/>
                  <a:pt x="405846" y="6613178"/>
                  <a:pt x="409675" y="6618018"/>
                </a:cubicBezTo>
                <a:cubicBezTo>
                  <a:pt x="415211" y="6625040"/>
                  <a:pt x="422465" y="6628034"/>
                  <a:pt x="431344" y="6626757"/>
                </a:cubicBezTo>
                <a:cubicBezTo>
                  <a:pt x="438980" y="6625666"/>
                  <a:pt x="444342" y="6621233"/>
                  <a:pt x="448103" y="6614745"/>
                </a:cubicBezTo>
                <a:cubicBezTo>
                  <a:pt x="451921" y="6608107"/>
                  <a:pt x="453186" y="6600830"/>
                  <a:pt x="453488" y="6593251"/>
                </a:cubicBezTo>
                <a:cubicBezTo>
                  <a:pt x="453105" y="6590094"/>
                  <a:pt x="452931" y="6586891"/>
                  <a:pt x="452292" y="6583781"/>
                </a:cubicBezTo>
                <a:cubicBezTo>
                  <a:pt x="450667" y="6575924"/>
                  <a:pt x="446675" y="6569714"/>
                  <a:pt x="438992" y="6566500"/>
                </a:cubicBezTo>
                <a:cubicBezTo>
                  <a:pt x="436590" y="6565496"/>
                  <a:pt x="434129" y="6564901"/>
                  <a:pt x="431624" y="6564624"/>
                </a:cubicBezTo>
                <a:close/>
                <a:moveTo>
                  <a:pt x="507873" y="6547002"/>
                </a:moveTo>
                <a:cubicBezTo>
                  <a:pt x="514918" y="6546990"/>
                  <a:pt x="521974" y="6546967"/>
                  <a:pt x="529007" y="6547292"/>
                </a:cubicBezTo>
                <a:cubicBezTo>
                  <a:pt x="536040" y="6547617"/>
                  <a:pt x="542865" y="6549068"/>
                  <a:pt x="549143" y="6552468"/>
                </a:cubicBezTo>
                <a:cubicBezTo>
                  <a:pt x="556258" y="6556310"/>
                  <a:pt x="560877" y="6562124"/>
                  <a:pt x="562838" y="6569958"/>
                </a:cubicBezTo>
                <a:cubicBezTo>
                  <a:pt x="564881" y="6578094"/>
                  <a:pt x="564765" y="6586195"/>
                  <a:pt x="561573" y="6594041"/>
                </a:cubicBezTo>
                <a:cubicBezTo>
                  <a:pt x="557674" y="6603638"/>
                  <a:pt x="550304" y="6609650"/>
                  <a:pt x="540810" y="6613271"/>
                </a:cubicBezTo>
                <a:cubicBezTo>
                  <a:pt x="534648" y="6615627"/>
                  <a:pt x="528218" y="6616614"/>
                  <a:pt x="521626" y="6616649"/>
                </a:cubicBezTo>
                <a:cubicBezTo>
                  <a:pt x="518562" y="6616684"/>
                  <a:pt x="515498" y="6616660"/>
                  <a:pt x="512202" y="6616660"/>
                </a:cubicBezTo>
                <a:cubicBezTo>
                  <a:pt x="512202" y="6626166"/>
                  <a:pt x="512202" y="6635485"/>
                  <a:pt x="512202" y="6644886"/>
                </a:cubicBezTo>
                <a:cubicBezTo>
                  <a:pt x="504600" y="6644886"/>
                  <a:pt x="497149" y="6644886"/>
                  <a:pt x="489524" y="6644886"/>
                </a:cubicBezTo>
                <a:cubicBezTo>
                  <a:pt x="489489" y="6644422"/>
                  <a:pt x="489431" y="6643946"/>
                  <a:pt x="489431" y="6643458"/>
                </a:cubicBezTo>
                <a:cubicBezTo>
                  <a:pt x="489431" y="6614896"/>
                  <a:pt x="489419" y="6586346"/>
                  <a:pt x="489443" y="6557784"/>
                </a:cubicBezTo>
                <a:cubicBezTo>
                  <a:pt x="489443" y="6556542"/>
                  <a:pt x="489524" y="6555288"/>
                  <a:pt x="489710" y="6554046"/>
                </a:cubicBezTo>
                <a:cubicBezTo>
                  <a:pt x="490301" y="6549926"/>
                  <a:pt x="492391" y="6547965"/>
                  <a:pt x="496917" y="6547547"/>
                </a:cubicBezTo>
                <a:cubicBezTo>
                  <a:pt x="500561" y="6547211"/>
                  <a:pt x="504217" y="6547013"/>
                  <a:pt x="507873" y="6547002"/>
                </a:cubicBezTo>
                <a:close/>
                <a:moveTo>
                  <a:pt x="292119" y="6546990"/>
                </a:moveTo>
                <a:cubicBezTo>
                  <a:pt x="292630" y="6546990"/>
                  <a:pt x="293176" y="6546990"/>
                  <a:pt x="293709" y="6546990"/>
                </a:cubicBezTo>
                <a:cubicBezTo>
                  <a:pt x="318569" y="6546990"/>
                  <a:pt x="343429" y="6546990"/>
                  <a:pt x="368301" y="6546990"/>
                </a:cubicBezTo>
                <a:cubicBezTo>
                  <a:pt x="373407" y="6546990"/>
                  <a:pt x="375740" y="6548917"/>
                  <a:pt x="376541" y="6553896"/>
                </a:cubicBezTo>
                <a:cubicBezTo>
                  <a:pt x="376831" y="6555718"/>
                  <a:pt x="376993" y="6557575"/>
                  <a:pt x="377063" y="6559408"/>
                </a:cubicBezTo>
                <a:cubicBezTo>
                  <a:pt x="377144" y="6561950"/>
                  <a:pt x="377086" y="6564492"/>
                  <a:pt x="377086" y="6567231"/>
                </a:cubicBezTo>
                <a:cubicBezTo>
                  <a:pt x="366769" y="6567231"/>
                  <a:pt x="356463" y="6567231"/>
                  <a:pt x="346029" y="6567231"/>
                </a:cubicBezTo>
                <a:cubicBezTo>
                  <a:pt x="346017" y="6593193"/>
                  <a:pt x="346017" y="6618958"/>
                  <a:pt x="346017" y="6644897"/>
                </a:cubicBezTo>
                <a:cubicBezTo>
                  <a:pt x="338253" y="6644897"/>
                  <a:pt x="330721" y="6644897"/>
                  <a:pt x="322991" y="6644897"/>
                </a:cubicBezTo>
                <a:cubicBezTo>
                  <a:pt x="322991" y="6619051"/>
                  <a:pt x="322991" y="6593251"/>
                  <a:pt x="322991" y="6567335"/>
                </a:cubicBezTo>
                <a:cubicBezTo>
                  <a:pt x="312616" y="6567335"/>
                  <a:pt x="302425" y="6567335"/>
                  <a:pt x="292119" y="6567335"/>
                </a:cubicBezTo>
                <a:cubicBezTo>
                  <a:pt x="292119" y="6560546"/>
                  <a:pt x="292119" y="6553861"/>
                  <a:pt x="292119" y="6546990"/>
                </a:cubicBezTo>
                <a:close/>
                <a:moveTo>
                  <a:pt x="632079" y="6546944"/>
                </a:moveTo>
                <a:cubicBezTo>
                  <a:pt x="637952" y="6546897"/>
                  <a:pt x="639739" y="6549010"/>
                  <a:pt x="640342" y="6554383"/>
                </a:cubicBezTo>
                <a:cubicBezTo>
                  <a:pt x="640784" y="6558271"/>
                  <a:pt x="640702" y="6562229"/>
                  <a:pt x="640853" y="6566337"/>
                </a:cubicBezTo>
                <a:cubicBezTo>
                  <a:pt x="626520" y="6566360"/>
                  <a:pt x="612361" y="6566360"/>
                  <a:pt x="598155" y="6566360"/>
                </a:cubicBezTo>
                <a:cubicBezTo>
                  <a:pt x="598155" y="6575819"/>
                  <a:pt x="598155" y="6585104"/>
                  <a:pt x="598155" y="6594528"/>
                </a:cubicBezTo>
                <a:cubicBezTo>
                  <a:pt x="610225" y="6594528"/>
                  <a:pt x="622214" y="6594528"/>
                  <a:pt x="634307" y="6594528"/>
                </a:cubicBezTo>
                <a:cubicBezTo>
                  <a:pt x="634307" y="6600389"/>
                  <a:pt x="634307" y="6606087"/>
                  <a:pt x="634307" y="6611914"/>
                </a:cubicBezTo>
                <a:cubicBezTo>
                  <a:pt x="622272" y="6611914"/>
                  <a:pt x="610272" y="6611914"/>
                  <a:pt x="598074" y="6611914"/>
                </a:cubicBezTo>
                <a:cubicBezTo>
                  <a:pt x="598074" y="6622974"/>
                  <a:pt x="598074" y="6633907"/>
                  <a:pt x="598074" y="6644897"/>
                </a:cubicBezTo>
                <a:cubicBezTo>
                  <a:pt x="590426" y="6644897"/>
                  <a:pt x="582975" y="6644897"/>
                  <a:pt x="575361" y="6644897"/>
                </a:cubicBezTo>
                <a:cubicBezTo>
                  <a:pt x="575338" y="6644398"/>
                  <a:pt x="575280" y="6643911"/>
                  <a:pt x="575280" y="6643423"/>
                </a:cubicBezTo>
                <a:cubicBezTo>
                  <a:pt x="575280" y="6615047"/>
                  <a:pt x="575269" y="6586671"/>
                  <a:pt x="575292" y="6558283"/>
                </a:cubicBezTo>
                <a:cubicBezTo>
                  <a:pt x="575292" y="6556530"/>
                  <a:pt x="575408" y="6554754"/>
                  <a:pt x="575756" y="6553049"/>
                </a:cubicBezTo>
                <a:cubicBezTo>
                  <a:pt x="576464" y="6549671"/>
                  <a:pt x="578715" y="6547919"/>
                  <a:pt x="582998" y="6547547"/>
                </a:cubicBezTo>
                <a:cubicBezTo>
                  <a:pt x="586781" y="6547211"/>
                  <a:pt x="590576" y="6547013"/>
                  <a:pt x="594372" y="6547002"/>
                </a:cubicBezTo>
                <a:cubicBezTo>
                  <a:pt x="606941" y="6546932"/>
                  <a:pt x="619510" y="6547037"/>
                  <a:pt x="632079" y="6546944"/>
                </a:cubicBezTo>
                <a:close/>
                <a:moveTo>
                  <a:pt x="281790" y="6546421"/>
                </a:moveTo>
                <a:cubicBezTo>
                  <a:pt x="281790" y="6579301"/>
                  <a:pt x="281790" y="6612029"/>
                  <a:pt x="281790" y="6645002"/>
                </a:cubicBezTo>
                <a:cubicBezTo>
                  <a:pt x="274211" y="6645002"/>
                  <a:pt x="266679" y="6645002"/>
                  <a:pt x="259147" y="6645002"/>
                </a:cubicBezTo>
                <a:cubicBezTo>
                  <a:pt x="259147" y="6614641"/>
                  <a:pt x="259147" y="6584268"/>
                  <a:pt x="259147" y="6553896"/>
                </a:cubicBezTo>
                <a:cubicBezTo>
                  <a:pt x="259228" y="6553687"/>
                  <a:pt x="259368" y="6553478"/>
                  <a:pt x="259391" y="6553257"/>
                </a:cubicBezTo>
                <a:cubicBezTo>
                  <a:pt x="259809" y="6549671"/>
                  <a:pt x="261921" y="6547768"/>
                  <a:pt x="265380" y="6547141"/>
                </a:cubicBezTo>
                <a:cubicBezTo>
                  <a:pt x="270788" y="6546166"/>
                  <a:pt x="276243" y="6546491"/>
                  <a:pt x="281790" y="6546421"/>
                </a:cubicBezTo>
                <a:close/>
                <a:moveTo>
                  <a:pt x="428477" y="6545328"/>
                </a:moveTo>
                <a:cubicBezTo>
                  <a:pt x="435560" y="6545397"/>
                  <a:pt x="442625" y="6546700"/>
                  <a:pt x="449611" y="6549300"/>
                </a:cubicBezTo>
                <a:cubicBezTo>
                  <a:pt x="463956" y="6554638"/>
                  <a:pt x="472475" y="6565316"/>
                  <a:pt x="475573" y="6580125"/>
                </a:cubicBezTo>
                <a:cubicBezTo>
                  <a:pt x="478394" y="6593611"/>
                  <a:pt x="477268" y="6606865"/>
                  <a:pt x="471175" y="6619353"/>
                </a:cubicBezTo>
                <a:cubicBezTo>
                  <a:pt x="463515" y="6635032"/>
                  <a:pt x="450923" y="6644085"/>
                  <a:pt x="433444" y="6646151"/>
                </a:cubicBezTo>
                <a:cubicBezTo>
                  <a:pt x="433142" y="6646186"/>
                  <a:pt x="432852" y="6646325"/>
                  <a:pt x="432551" y="6646418"/>
                </a:cubicBezTo>
                <a:cubicBezTo>
                  <a:pt x="429394" y="6646394"/>
                  <a:pt x="426237" y="6646394"/>
                  <a:pt x="423092" y="6646394"/>
                </a:cubicBezTo>
                <a:cubicBezTo>
                  <a:pt x="420376" y="6645895"/>
                  <a:pt x="417602" y="6645559"/>
                  <a:pt x="414933" y="6644863"/>
                </a:cubicBezTo>
                <a:cubicBezTo>
                  <a:pt x="400217" y="6640975"/>
                  <a:pt x="389806" y="6631864"/>
                  <a:pt x="383713" y="6618099"/>
                </a:cubicBezTo>
                <a:cubicBezTo>
                  <a:pt x="377330" y="6603662"/>
                  <a:pt x="376599" y="6588713"/>
                  <a:pt x="381705" y="6573742"/>
                </a:cubicBezTo>
                <a:cubicBezTo>
                  <a:pt x="385965" y="6561254"/>
                  <a:pt x="394762" y="6552874"/>
                  <a:pt x="407238" y="6548754"/>
                </a:cubicBezTo>
                <a:cubicBezTo>
                  <a:pt x="414294" y="6546421"/>
                  <a:pt x="421394" y="6545258"/>
                  <a:pt x="428477" y="6545328"/>
                </a:cubicBezTo>
                <a:close/>
                <a:moveTo>
                  <a:pt x="525576" y="6373904"/>
                </a:moveTo>
                <a:cubicBezTo>
                  <a:pt x="514616" y="6374019"/>
                  <a:pt x="475320" y="6377481"/>
                  <a:pt x="367925" y="6411138"/>
                </a:cubicBezTo>
                <a:cubicBezTo>
                  <a:pt x="243504" y="6450261"/>
                  <a:pt x="182586" y="6420919"/>
                  <a:pt x="180000" y="6419768"/>
                </a:cubicBezTo>
                <a:cubicBezTo>
                  <a:pt x="180000" y="6499453"/>
                  <a:pt x="180000" y="6499453"/>
                  <a:pt x="180000" y="6499453"/>
                </a:cubicBezTo>
                <a:cubicBezTo>
                  <a:pt x="180000" y="6499453"/>
                  <a:pt x="240343" y="6499453"/>
                  <a:pt x="332006" y="6459467"/>
                </a:cubicBezTo>
                <a:cubicBezTo>
                  <a:pt x="420796" y="6420919"/>
                  <a:pt x="464760" y="6392728"/>
                  <a:pt x="500966" y="6380933"/>
                </a:cubicBezTo>
                <a:cubicBezTo>
                  <a:pt x="517057" y="6376043"/>
                  <a:pt x="529126" y="6374029"/>
                  <a:pt x="529126" y="6374029"/>
                </a:cubicBezTo>
                <a:cubicBezTo>
                  <a:pt x="529126" y="6374029"/>
                  <a:pt x="528106" y="6373877"/>
                  <a:pt x="525576" y="6373904"/>
                </a:cubicBezTo>
                <a:close/>
                <a:moveTo>
                  <a:pt x="639748" y="6373667"/>
                </a:moveTo>
                <a:cubicBezTo>
                  <a:pt x="588952" y="6373307"/>
                  <a:pt x="519692" y="6382363"/>
                  <a:pt x="449282" y="6420308"/>
                </a:cubicBezTo>
                <a:cubicBezTo>
                  <a:pt x="262768" y="6521496"/>
                  <a:pt x="180000" y="6515747"/>
                  <a:pt x="180000" y="6515747"/>
                </a:cubicBezTo>
                <a:lnTo>
                  <a:pt x="180000" y="6703750"/>
                </a:lnTo>
                <a:lnTo>
                  <a:pt x="181073" y="6703750"/>
                </a:lnTo>
                <a:lnTo>
                  <a:pt x="184212" y="6703750"/>
                </a:lnTo>
                <a:lnTo>
                  <a:pt x="189292" y="6703750"/>
                </a:lnTo>
                <a:lnTo>
                  <a:pt x="196193" y="6703750"/>
                </a:lnTo>
                <a:lnTo>
                  <a:pt x="204791" y="6703750"/>
                </a:lnTo>
                <a:lnTo>
                  <a:pt x="214963" y="6703750"/>
                </a:lnTo>
                <a:lnTo>
                  <a:pt x="226588" y="6703750"/>
                </a:lnTo>
                <a:lnTo>
                  <a:pt x="239543" y="6703750"/>
                </a:lnTo>
                <a:lnTo>
                  <a:pt x="253705" y="6703750"/>
                </a:lnTo>
                <a:lnTo>
                  <a:pt x="268953" y="6703750"/>
                </a:lnTo>
                <a:lnTo>
                  <a:pt x="302212" y="6703750"/>
                </a:lnTo>
                <a:lnTo>
                  <a:pt x="338340" y="6703750"/>
                </a:lnTo>
                <a:lnTo>
                  <a:pt x="376357" y="6703750"/>
                </a:lnTo>
                <a:lnTo>
                  <a:pt x="415284" y="6703750"/>
                </a:lnTo>
                <a:lnTo>
                  <a:pt x="454140" y="6703750"/>
                </a:lnTo>
                <a:lnTo>
                  <a:pt x="491946" y="6703750"/>
                </a:lnTo>
                <a:lnTo>
                  <a:pt x="527720" y="6703750"/>
                </a:lnTo>
                <a:lnTo>
                  <a:pt x="560484" y="6703750"/>
                </a:lnTo>
                <a:lnTo>
                  <a:pt x="575431" y="6703750"/>
                </a:lnTo>
                <a:lnTo>
                  <a:pt x="589257" y="6703750"/>
                </a:lnTo>
                <a:lnTo>
                  <a:pt x="601841" y="6703750"/>
                </a:lnTo>
                <a:lnTo>
                  <a:pt x="613059" y="6703750"/>
                </a:lnTo>
                <a:lnTo>
                  <a:pt x="622790" y="6703750"/>
                </a:lnTo>
                <a:lnTo>
                  <a:pt x="630910" y="6703750"/>
                </a:lnTo>
                <a:cubicBezTo>
                  <a:pt x="720000" y="6703750"/>
                  <a:pt x="720000" y="6616648"/>
                  <a:pt x="720000" y="6616648"/>
                </a:cubicBezTo>
                <a:cubicBezTo>
                  <a:pt x="720000" y="6616648"/>
                  <a:pt x="720000" y="6616648"/>
                  <a:pt x="719425" y="6383513"/>
                </a:cubicBezTo>
                <a:cubicBezTo>
                  <a:pt x="722874" y="6383800"/>
                  <a:pt x="690543" y="6374026"/>
                  <a:pt x="639748" y="6373667"/>
                </a:cubicBezTo>
                <a:close/>
                <a:moveTo>
                  <a:pt x="468517" y="6312907"/>
                </a:moveTo>
                <a:cubicBezTo>
                  <a:pt x="375982" y="6312907"/>
                  <a:pt x="333738" y="6361738"/>
                  <a:pt x="218787" y="6356567"/>
                </a:cubicBezTo>
                <a:cubicBezTo>
                  <a:pt x="212178" y="6356137"/>
                  <a:pt x="205640" y="6355275"/>
                  <a:pt x="199138" y="6354018"/>
                </a:cubicBezTo>
                <a:lnTo>
                  <a:pt x="180296" y="6349249"/>
                </a:lnTo>
                <a:lnTo>
                  <a:pt x="180296" y="6402711"/>
                </a:lnTo>
                <a:lnTo>
                  <a:pt x="198137" y="6408298"/>
                </a:lnTo>
                <a:cubicBezTo>
                  <a:pt x="216740" y="6413010"/>
                  <a:pt x="235383" y="6414734"/>
                  <a:pt x="249824" y="6415164"/>
                </a:cubicBezTo>
                <a:cubicBezTo>
                  <a:pt x="279711" y="6416313"/>
                  <a:pt x="308736" y="6410856"/>
                  <a:pt x="337761" y="6403388"/>
                </a:cubicBezTo>
                <a:cubicBezTo>
                  <a:pt x="378281" y="6392760"/>
                  <a:pt x="401846" y="6385004"/>
                  <a:pt x="428284" y="6377536"/>
                </a:cubicBezTo>
                <a:cubicBezTo>
                  <a:pt x="498979" y="6357429"/>
                  <a:pt x="555304" y="6351684"/>
                  <a:pt x="611343" y="6353695"/>
                </a:cubicBezTo>
                <a:cubicBezTo>
                  <a:pt x="640655" y="6354844"/>
                  <a:pt x="695256" y="6361163"/>
                  <a:pt x="693819" y="6360876"/>
                </a:cubicBezTo>
                <a:cubicBezTo>
                  <a:pt x="653874" y="6353121"/>
                  <a:pt x="532602" y="6312907"/>
                  <a:pt x="468517" y="6312907"/>
                </a:cubicBezTo>
                <a:close/>
                <a:moveTo>
                  <a:pt x="606234" y="6239095"/>
                </a:moveTo>
                <a:cubicBezTo>
                  <a:pt x="544871" y="6238269"/>
                  <a:pt x="490693" y="6262226"/>
                  <a:pt x="464468" y="6274620"/>
                </a:cubicBezTo>
                <a:cubicBezTo>
                  <a:pt x="445213" y="6283529"/>
                  <a:pt x="417336" y="6296749"/>
                  <a:pt x="388884" y="6311693"/>
                </a:cubicBezTo>
                <a:cubicBezTo>
                  <a:pt x="426532" y="6302497"/>
                  <a:pt x="456709" y="6287552"/>
                  <a:pt x="540628" y="6307095"/>
                </a:cubicBezTo>
                <a:cubicBezTo>
                  <a:pt x="598969" y="6320602"/>
                  <a:pt x="673978" y="6340432"/>
                  <a:pt x="711340" y="6349341"/>
                </a:cubicBezTo>
                <a:cubicBezTo>
                  <a:pt x="712776" y="6349629"/>
                  <a:pt x="714213" y="6349916"/>
                  <a:pt x="715650" y="6350204"/>
                </a:cubicBezTo>
                <a:cubicBezTo>
                  <a:pt x="717087" y="6350491"/>
                  <a:pt x="718524" y="6350778"/>
                  <a:pt x="719961" y="6350778"/>
                </a:cubicBezTo>
                <a:lnTo>
                  <a:pt x="719961" y="6275195"/>
                </a:lnTo>
                <a:cubicBezTo>
                  <a:pt x="682456" y="6249006"/>
                  <a:pt x="643052" y="6239590"/>
                  <a:pt x="606234" y="6239095"/>
                </a:cubicBezTo>
                <a:close/>
                <a:moveTo>
                  <a:pt x="180296" y="6147993"/>
                </a:moveTo>
                <a:lnTo>
                  <a:pt x="180296" y="6330010"/>
                </a:lnTo>
                <a:lnTo>
                  <a:pt x="184634" y="6331479"/>
                </a:lnTo>
                <a:cubicBezTo>
                  <a:pt x="197235" y="6335237"/>
                  <a:pt x="216849" y="6338004"/>
                  <a:pt x="229422" y="6339011"/>
                </a:cubicBezTo>
                <a:cubicBezTo>
                  <a:pt x="264771" y="6341311"/>
                  <a:pt x="295809" y="6335273"/>
                  <a:pt x="328572" y="6323771"/>
                </a:cubicBezTo>
                <a:cubicBezTo>
                  <a:pt x="348114" y="6316583"/>
                  <a:pt x="363633" y="6308820"/>
                  <a:pt x="380589" y="6300769"/>
                </a:cubicBezTo>
                <a:cubicBezTo>
                  <a:pt x="415363" y="6284380"/>
                  <a:pt x="449275" y="6263965"/>
                  <a:pt x="484912" y="6249014"/>
                </a:cubicBezTo>
                <a:cubicBezTo>
                  <a:pt x="489797" y="6247001"/>
                  <a:pt x="494970" y="6244989"/>
                  <a:pt x="499856" y="6243263"/>
                </a:cubicBezTo>
                <a:cubicBezTo>
                  <a:pt x="516237" y="6236938"/>
                  <a:pt x="535205" y="6232337"/>
                  <a:pt x="560495" y="6228600"/>
                </a:cubicBezTo>
                <a:lnTo>
                  <a:pt x="622007" y="6228333"/>
                </a:lnTo>
                <a:lnTo>
                  <a:pt x="633294" y="6229621"/>
                </a:lnTo>
                <a:lnTo>
                  <a:pt x="640964" y="6231187"/>
                </a:lnTo>
                <a:cubicBezTo>
                  <a:pt x="639815" y="6230612"/>
                  <a:pt x="638378" y="6230325"/>
                  <a:pt x="636941" y="6230037"/>
                </a:cubicBezTo>
                <a:lnTo>
                  <a:pt x="633294" y="6229621"/>
                </a:lnTo>
                <a:lnTo>
                  <a:pt x="626882" y="6228312"/>
                </a:lnTo>
                <a:lnTo>
                  <a:pt x="622007" y="6228333"/>
                </a:lnTo>
                <a:lnTo>
                  <a:pt x="561357" y="6221411"/>
                </a:lnTo>
                <a:cubicBezTo>
                  <a:pt x="537504" y="6221411"/>
                  <a:pt x="513076" y="6224574"/>
                  <a:pt x="489797" y="6227737"/>
                </a:cubicBezTo>
                <a:cubicBezTo>
                  <a:pt x="474278" y="6229750"/>
                  <a:pt x="458472" y="6231762"/>
                  <a:pt x="442378" y="6233200"/>
                </a:cubicBezTo>
                <a:cubicBezTo>
                  <a:pt x="413064" y="6235788"/>
                  <a:pt x="385475" y="6234925"/>
                  <a:pt x="360472" y="6231187"/>
                </a:cubicBezTo>
                <a:cubicBezTo>
                  <a:pt x="309317" y="6224287"/>
                  <a:pt x="261898" y="6207035"/>
                  <a:pt x="222525" y="6180007"/>
                </a:cubicBezTo>
                <a:cubicBezTo>
                  <a:pt x="215053" y="6174832"/>
                  <a:pt x="207294" y="6169369"/>
                  <a:pt x="199821" y="6163330"/>
                </a:cubicBezTo>
                <a:cubicBezTo>
                  <a:pt x="198097" y="6161893"/>
                  <a:pt x="195511" y="6159880"/>
                  <a:pt x="192924" y="6157867"/>
                </a:cubicBezTo>
                <a:cubicBezTo>
                  <a:pt x="190625" y="6156142"/>
                  <a:pt x="188254" y="6154345"/>
                  <a:pt x="185991" y="6152584"/>
                </a:cubicBezTo>
                <a:close/>
                <a:moveTo>
                  <a:pt x="611439" y="6120000"/>
                </a:moveTo>
                <a:lnTo>
                  <a:pt x="590259" y="6121307"/>
                </a:lnTo>
                <a:cubicBezTo>
                  <a:pt x="574743" y="6122862"/>
                  <a:pt x="559079" y="6125540"/>
                  <a:pt x="543486" y="6128847"/>
                </a:cubicBezTo>
                <a:cubicBezTo>
                  <a:pt x="465596" y="6145526"/>
                  <a:pt x="403226" y="6184060"/>
                  <a:pt x="320450" y="6182909"/>
                </a:cubicBezTo>
                <a:cubicBezTo>
                  <a:pt x="290271" y="6182622"/>
                  <a:pt x="254056" y="6177733"/>
                  <a:pt x="221865" y="6160479"/>
                </a:cubicBezTo>
                <a:cubicBezTo>
                  <a:pt x="224740" y="6162492"/>
                  <a:pt x="227614" y="6164505"/>
                  <a:pt x="230201" y="6166518"/>
                </a:cubicBezTo>
                <a:cubicBezTo>
                  <a:pt x="286247" y="6204764"/>
                  <a:pt x="359539" y="6222881"/>
                  <a:pt x="437142" y="6217417"/>
                </a:cubicBezTo>
                <a:cubicBezTo>
                  <a:pt x="454099" y="6216267"/>
                  <a:pt x="471057" y="6213966"/>
                  <a:pt x="487727" y="6211953"/>
                </a:cubicBezTo>
                <a:cubicBezTo>
                  <a:pt x="511870" y="6208790"/>
                  <a:pt x="536301" y="6205339"/>
                  <a:pt x="561306" y="6205339"/>
                </a:cubicBezTo>
                <a:cubicBezTo>
                  <a:pt x="590048" y="6205052"/>
                  <a:pt x="616491" y="6207927"/>
                  <a:pt x="640346" y="6214254"/>
                </a:cubicBezTo>
                <a:cubicBezTo>
                  <a:pt x="668514" y="6221730"/>
                  <a:pt x="692944" y="6234096"/>
                  <a:pt x="719961" y="6250775"/>
                </a:cubicBezTo>
                <a:lnTo>
                  <a:pt x="719961" y="6150989"/>
                </a:lnTo>
                <a:cubicBezTo>
                  <a:pt x="694669" y="6131723"/>
                  <a:pt x="666142" y="6122880"/>
                  <a:pt x="636143" y="6120508"/>
                </a:cubicBezTo>
                <a:lnTo>
                  <a:pt x="617766" y="6120000"/>
                </a:lnTo>
                <a:close/>
                <a:moveTo>
                  <a:pt x="0" y="0"/>
                </a:moveTo>
                <a:lnTo>
                  <a:pt x="12192000" y="0"/>
                </a:lnTo>
                <a:lnTo>
                  <a:pt x="12192000" y="6858000"/>
                </a:lnTo>
                <a:lnTo>
                  <a:pt x="0" y="6858000"/>
                </a:lnTo>
                <a:close/>
              </a:path>
            </a:pathLst>
          </a:custGeom>
          <a:solidFill>
            <a:schemeClr val="bg2">
              <a:lumMod val="85000"/>
            </a:schemeClr>
          </a:solidFill>
        </p:spPr>
        <p:txBody>
          <a:bodyPr wrap="square">
            <a:noAutofit/>
          </a:bodyPr>
          <a:lstStyle/>
          <a:p>
            <a:endParaRPr lang="en-GB"/>
          </a:p>
        </p:txBody>
      </p:sp>
    </p:spTree>
    <p:extLst>
      <p:ext uri="{BB962C8B-B14F-4D97-AF65-F5344CB8AC3E}">
        <p14:creationId xmlns:p14="http://schemas.microsoft.com/office/powerpoint/2010/main" val="2783875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F5113C-2392-43D0-90C4-2F6E49D2C166}"/>
              </a:ext>
            </a:extLst>
          </p:cNvPr>
          <p:cNvSpPr>
            <a:spLocks noGrp="1"/>
          </p:cNvSpPr>
          <p:nvPr>
            <p:ph type="pic" sz="quarter" idx="10"/>
          </p:nvPr>
        </p:nvSpPr>
        <p:spPr>
          <a:xfrm>
            <a:off x="0" y="0"/>
            <a:ext cx="12192000" cy="6858000"/>
          </a:xfrm>
          <a:custGeom>
            <a:avLst/>
            <a:gdLst>
              <a:gd name="connsiteX0" fmla="*/ 11900381 w 12192000"/>
              <a:gd name="connsiteY0" fmla="*/ 6120000 h 6858000"/>
              <a:gd name="connsiteX1" fmla="*/ 11883640 w 12192000"/>
              <a:gd name="connsiteY1" fmla="*/ 6120548 h 6858000"/>
              <a:gd name="connsiteX2" fmla="*/ 11826625 w 12192000"/>
              <a:gd name="connsiteY2" fmla="*/ 6128885 h 6858000"/>
              <a:gd name="connsiteX3" fmla="*/ 11748081 w 12192000"/>
              <a:gd name="connsiteY3" fmla="*/ 6152162 h 6858000"/>
              <a:gd name="connsiteX4" fmla="*/ 11622951 w 12192000"/>
              <a:gd name="connsiteY4" fmla="*/ 6179433 h 6858000"/>
              <a:gd name="connsiteX5" fmla="*/ 11620105 w 12192000"/>
              <a:gd name="connsiteY5" fmla="*/ 6179411 h 6858000"/>
              <a:gd name="connsiteX6" fmla="*/ 11482508 w 12192000"/>
              <a:gd name="connsiteY6" fmla="*/ 6144007 h 6858000"/>
              <a:gd name="connsiteX7" fmla="*/ 11472000 w 12192000"/>
              <a:gd name="connsiteY7" fmla="*/ 6138754 h 6858000"/>
              <a:gd name="connsiteX8" fmla="*/ 11472000 w 12192000"/>
              <a:gd name="connsiteY8" fmla="*/ 6700310 h 6858000"/>
              <a:gd name="connsiteX9" fmla="*/ 11911780 w 12192000"/>
              <a:gd name="connsiteY9" fmla="*/ 6700310 h 6858000"/>
              <a:gd name="connsiteX10" fmla="*/ 11998743 w 12192000"/>
              <a:gd name="connsiteY10" fmla="*/ 6651018 h 6858000"/>
              <a:gd name="connsiteX11" fmla="*/ 12010896 w 12192000"/>
              <a:gd name="connsiteY11" fmla="*/ 6603056 h 6858000"/>
              <a:gd name="connsiteX12" fmla="*/ 12011480 w 12192000"/>
              <a:gd name="connsiteY12" fmla="*/ 6160119 h 6858000"/>
              <a:gd name="connsiteX13" fmla="*/ 12011329 w 12192000"/>
              <a:gd name="connsiteY13" fmla="*/ 6157786 h 6858000"/>
              <a:gd name="connsiteX14" fmla="*/ 12011339 w 12192000"/>
              <a:gd name="connsiteY14" fmla="*/ 6157778 h 6858000"/>
              <a:gd name="connsiteX15" fmla="*/ 11921120 w 12192000"/>
              <a:gd name="connsiteY15" fmla="*/ 6120834 h 6858000"/>
              <a:gd name="connsiteX16" fmla="*/ 11900388 w 12192000"/>
              <a:gd name="connsiteY16" fmla="*/ 6120000 h 6858000"/>
              <a:gd name="connsiteX17" fmla="*/ 0 w 12192000"/>
              <a:gd name="connsiteY17" fmla="*/ 0 h 6858000"/>
              <a:gd name="connsiteX18" fmla="*/ 12192000 w 12192000"/>
              <a:gd name="connsiteY18" fmla="*/ 0 h 6858000"/>
              <a:gd name="connsiteX19" fmla="*/ 12192000 w 12192000"/>
              <a:gd name="connsiteY19" fmla="*/ 6858000 h 6858000"/>
              <a:gd name="connsiteX20" fmla="*/ 0 w 1219200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6858000">
                <a:moveTo>
                  <a:pt x="11900381" y="6120000"/>
                </a:moveTo>
                <a:lnTo>
                  <a:pt x="11883640" y="6120548"/>
                </a:lnTo>
                <a:cubicBezTo>
                  <a:pt x="11866394" y="6121647"/>
                  <a:pt x="11847581" y="6124405"/>
                  <a:pt x="11826625" y="6128885"/>
                </a:cubicBezTo>
                <a:cubicBezTo>
                  <a:pt x="11798705" y="6134858"/>
                  <a:pt x="11772971" y="6143656"/>
                  <a:pt x="11748081" y="6152162"/>
                </a:cubicBezTo>
                <a:cubicBezTo>
                  <a:pt x="11707035" y="6166187"/>
                  <a:pt x="11668261" y="6179433"/>
                  <a:pt x="11622951" y="6179433"/>
                </a:cubicBezTo>
                <a:cubicBezTo>
                  <a:pt x="11621998" y="6179433"/>
                  <a:pt x="11621057" y="6179422"/>
                  <a:pt x="11620105" y="6179411"/>
                </a:cubicBezTo>
                <a:cubicBezTo>
                  <a:pt x="11567808" y="6178635"/>
                  <a:pt x="11511227" y="6157534"/>
                  <a:pt x="11482508" y="6144007"/>
                </a:cubicBezTo>
                <a:lnTo>
                  <a:pt x="11472000" y="6138754"/>
                </a:lnTo>
                <a:lnTo>
                  <a:pt x="11472000" y="6700310"/>
                </a:lnTo>
                <a:lnTo>
                  <a:pt x="11911780" y="6700310"/>
                </a:lnTo>
                <a:cubicBezTo>
                  <a:pt x="11962815" y="6700310"/>
                  <a:pt x="11987240" y="6673505"/>
                  <a:pt x="11998743" y="6651018"/>
                </a:cubicBezTo>
                <a:cubicBezTo>
                  <a:pt x="12010755" y="6627524"/>
                  <a:pt x="12010896" y="6604073"/>
                  <a:pt x="12010896" y="6603056"/>
                </a:cubicBezTo>
                <a:cubicBezTo>
                  <a:pt x="12010896" y="6603056"/>
                  <a:pt x="12012927" y="6196517"/>
                  <a:pt x="12011480" y="6160119"/>
                </a:cubicBezTo>
                <a:lnTo>
                  <a:pt x="12011329" y="6157786"/>
                </a:lnTo>
                <a:lnTo>
                  <a:pt x="12011339" y="6157778"/>
                </a:lnTo>
                <a:cubicBezTo>
                  <a:pt x="11988870" y="6140943"/>
                  <a:pt x="11966160" y="6124646"/>
                  <a:pt x="11921120" y="6120834"/>
                </a:cubicBezTo>
                <a:lnTo>
                  <a:pt x="11900388" y="6120000"/>
                </a:lnTo>
                <a:close/>
                <a:moveTo>
                  <a:pt x="0" y="0"/>
                </a:moveTo>
                <a:lnTo>
                  <a:pt x="12192000" y="0"/>
                </a:lnTo>
                <a:lnTo>
                  <a:pt x="12192000" y="6858000"/>
                </a:lnTo>
                <a:lnTo>
                  <a:pt x="0" y="6858000"/>
                </a:lnTo>
                <a:close/>
              </a:path>
            </a:pathLst>
          </a:custGeom>
          <a:solidFill>
            <a:schemeClr val="bg2">
              <a:lumMod val="85000"/>
            </a:schemeClr>
          </a:solidFill>
        </p:spPr>
        <p:txBody>
          <a:bodyPr wrap="square">
            <a:noAutofit/>
          </a:bodyPr>
          <a:lstStyle/>
          <a:p>
            <a:endParaRPr lang="en-GB"/>
          </a:p>
        </p:txBody>
      </p:sp>
      <p:pic>
        <p:nvPicPr>
          <p:cNvPr id="8" name="Picture 7" descr="Logo, company name&#10;&#10;Description automatically generated">
            <a:extLst>
              <a:ext uri="{FF2B5EF4-FFF2-40B4-BE49-F238E27FC236}">
                <a16:creationId xmlns:a16="http://schemas.microsoft.com/office/drawing/2014/main" id="{17979A5B-D1C3-44C7-B52B-F54266C8F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2000" y="6120000"/>
            <a:ext cx="540000" cy="579981"/>
          </a:xfrm>
          <a:prstGeom prst="rect">
            <a:avLst/>
          </a:prstGeom>
        </p:spPr>
      </p:pic>
    </p:spTree>
    <p:extLst>
      <p:ext uri="{BB962C8B-B14F-4D97-AF65-F5344CB8AC3E}">
        <p14:creationId xmlns:p14="http://schemas.microsoft.com/office/powerpoint/2010/main" val="1089514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80CBBBC-BE2A-476E-9C79-A019766267F5}"/>
              </a:ext>
            </a:extLst>
          </p:cNvPr>
          <p:cNvSpPr>
            <a:spLocks noGrp="1"/>
          </p:cNvSpPr>
          <p:nvPr>
            <p:ph type="pic" sz="quarter" idx="10"/>
          </p:nvPr>
        </p:nvSpPr>
        <p:spPr>
          <a:xfrm>
            <a:off x="0" y="0"/>
            <a:ext cx="12192000" cy="6858000"/>
          </a:xfrm>
          <a:custGeom>
            <a:avLst/>
            <a:gdLst>
              <a:gd name="connsiteX0" fmla="*/ 11804457 w 12192000"/>
              <a:gd name="connsiteY0" fmla="*/ 6566004 h 6858000"/>
              <a:gd name="connsiteX1" fmla="*/ 11804271 w 12192000"/>
              <a:gd name="connsiteY1" fmla="*/ 6566329 h 6858000"/>
              <a:gd name="connsiteX2" fmla="*/ 11804213 w 12192000"/>
              <a:gd name="connsiteY2" fmla="*/ 6598094 h 6858000"/>
              <a:gd name="connsiteX3" fmla="*/ 11805223 w 12192000"/>
              <a:gd name="connsiteY3" fmla="*/ 6599023 h 6858000"/>
              <a:gd name="connsiteX4" fmla="*/ 11816167 w 12192000"/>
              <a:gd name="connsiteY4" fmla="*/ 6598477 h 6858000"/>
              <a:gd name="connsiteX5" fmla="*/ 11832439 w 12192000"/>
              <a:gd name="connsiteY5" fmla="*/ 6583134 h 6858000"/>
              <a:gd name="connsiteX6" fmla="*/ 11822609 w 12192000"/>
              <a:gd name="connsiteY6" fmla="*/ 6567385 h 6858000"/>
              <a:gd name="connsiteX7" fmla="*/ 11804457 w 12192000"/>
              <a:gd name="connsiteY7" fmla="*/ 6566004 h 6858000"/>
              <a:gd name="connsiteX8" fmla="*/ 11723623 w 12192000"/>
              <a:gd name="connsiteY8" fmla="*/ 6564813 h 6858000"/>
              <a:gd name="connsiteX9" fmla="*/ 11715985 w 12192000"/>
              <a:gd name="connsiteY9" fmla="*/ 6564843 h 6858000"/>
              <a:gd name="connsiteX10" fmla="*/ 11695837 w 12192000"/>
              <a:gd name="connsiteY10" fmla="*/ 6581509 h 6858000"/>
              <a:gd name="connsiteX11" fmla="*/ 11694909 w 12192000"/>
              <a:gd name="connsiteY11" fmla="*/ 6601704 h 6858000"/>
              <a:gd name="connsiteX12" fmla="*/ 11701675 w 12192000"/>
              <a:gd name="connsiteY12" fmla="*/ 6618207 h 6858000"/>
              <a:gd name="connsiteX13" fmla="*/ 11723343 w 12192000"/>
              <a:gd name="connsiteY13" fmla="*/ 6626946 h 6858000"/>
              <a:gd name="connsiteX14" fmla="*/ 11740102 w 12192000"/>
              <a:gd name="connsiteY14" fmla="*/ 6614934 h 6858000"/>
              <a:gd name="connsiteX15" fmla="*/ 11745487 w 12192000"/>
              <a:gd name="connsiteY15" fmla="*/ 6593440 h 6858000"/>
              <a:gd name="connsiteX16" fmla="*/ 11744292 w 12192000"/>
              <a:gd name="connsiteY16" fmla="*/ 6583970 h 6858000"/>
              <a:gd name="connsiteX17" fmla="*/ 11730992 w 12192000"/>
              <a:gd name="connsiteY17" fmla="*/ 6566689 h 6858000"/>
              <a:gd name="connsiteX18" fmla="*/ 11723623 w 12192000"/>
              <a:gd name="connsiteY18" fmla="*/ 6564813 h 6858000"/>
              <a:gd name="connsiteX19" fmla="*/ 11799873 w 12192000"/>
              <a:gd name="connsiteY19" fmla="*/ 6547191 h 6858000"/>
              <a:gd name="connsiteX20" fmla="*/ 11821007 w 12192000"/>
              <a:gd name="connsiteY20" fmla="*/ 6547481 h 6858000"/>
              <a:gd name="connsiteX21" fmla="*/ 11841143 w 12192000"/>
              <a:gd name="connsiteY21" fmla="*/ 6552657 h 6858000"/>
              <a:gd name="connsiteX22" fmla="*/ 11854838 w 12192000"/>
              <a:gd name="connsiteY22" fmla="*/ 6570147 h 6858000"/>
              <a:gd name="connsiteX23" fmla="*/ 11853573 w 12192000"/>
              <a:gd name="connsiteY23" fmla="*/ 6594230 h 6858000"/>
              <a:gd name="connsiteX24" fmla="*/ 11832810 w 12192000"/>
              <a:gd name="connsiteY24" fmla="*/ 6613460 h 6858000"/>
              <a:gd name="connsiteX25" fmla="*/ 11813626 w 12192000"/>
              <a:gd name="connsiteY25" fmla="*/ 6616838 h 6858000"/>
              <a:gd name="connsiteX26" fmla="*/ 11804202 w 12192000"/>
              <a:gd name="connsiteY26" fmla="*/ 6616849 h 6858000"/>
              <a:gd name="connsiteX27" fmla="*/ 11804202 w 12192000"/>
              <a:gd name="connsiteY27" fmla="*/ 6645075 h 6858000"/>
              <a:gd name="connsiteX28" fmla="*/ 11781524 w 12192000"/>
              <a:gd name="connsiteY28" fmla="*/ 6645075 h 6858000"/>
              <a:gd name="connsiteX29" fmla="*/ 11781431 w 12192000"/>
              <a:gd name="connsiteY29" fmla="*/ 6643647 h 6858000"/>
              <a:gd name="connsiteX30" fmla="*/ 11781442 w 12192000"/>
              <a:gd name="connsiteY30" fmla="*/ 6557973 h 6858000"/>
              <a:gd name="connsiteX31" fmla="*/ 11781709 w 12192000"/>
              <a:gd name="connsiteY31" fmla="*/ 6554235 h 6858000"/>
              <a:gd name="connsiteX32" fmla="*/ 11788917 w 12192000"/>
              <a:gd name="connsiteY32" fmla="*/ 6547736 h 6858000"/>
              <a:gd name="connsiteX33" fmla="*/ 11799873 w 12192000"/>
              <a:gd name="connsiteY33" fmla="*/ 6547191 h 6858000"/>
              <a:gd name="connsiteX34" fmla="*/ 11584119 w 12192000"/>
              <a:gd name="connsiteY34" fmla="*/ 6547179 h 6858000"/>
              <a:gd name="connsiteX35" fmla="*/ 11585709 w 12192000"/>
              <a:gd name="connsiteY35" fmla="*/ 6547179 h 6858000"/>
              <a:gd name="connsiteX36" fmla="*/ 11660300 w 12192000"/>
              <a:gd name="connsiteY36" fmla="*/ 6547179 h 6858000"/>
              <a:gd name="connsiteX37" fmla="*/ 11668541 w 12192000"/>
              <a:gd name="connsiteY37" fmla="*/ 6554085 h 6858000"/>
              <a:gd name="connsiteX38" fmla="*/ 11669063 w 12192000"/>
              <a:gd name="connsiteY38" fmla="*/ 6559597 h 6858000"/>
              <a:gd name="connsiteX39" fmla="*/ 11669086 w 12192000"/>
              <a:gd name="connsiteY39" fmla="*/ 6567420 h 6858000"/>
              <a:gd name="connsiteX40" fmla="*/ 11638029 w 12192000"/>
              <a:gd name="connsiteY40" fmla="*/ 6567420 h 6858000"/>
              <a:gd name="connsiteX41" fmla="*/ 11638017 w 12192000"/>
              <a:gd name="connsiteY41" fmla="*/ 6645086 h 6858000"/>
              <a:gd name="connsiteX42" fmla="*/ 11614991 w 12192000"/>
              <a:gd name="connsiteY42" fmla="*/ 6645086 h 6858000"/>
              <a:gd name="connsiteX43" fmla="*/ 11614991 w 12192000"/>
              <a:gd name="connsiteY43" fmla="*/ 6567524 h 6858000"/>
              <a:gd name="connsiteX44" fmla="*/ 11584119 w 12192000"/>
              <a:gd name="connsiteY44" fmla="*/ 6567524 h 6858000"/>
              <a:gd name="connsiteX45" fmla="*/ 11584119 w 12192000"/>
              <a:gd name="connsiteY45" fmla="*/ 6547179 h 6858000"/>
              <a:gd name="connsiteX46" fmla="*/ 11924079 w 12192000"/>
              <a:gd name="connsiteY46" fmla="*/ 6547133 h 6858000"/>
              <a:gd name="connsiteX47" fmla="*/ 11932342 w 12192000"/>
              <a:gd name="connsiteY47" fmla="*/ 6554572 h 6858000"/>
              <a:gd name="connsiteX48" fmla="*/ 11932853 w 12192000"/>
              <a:gd name="connsiteY48" fmla="*/ 6566526 h 6858000"/>
              <a:gd name="connsiteX49" fmla="*/ 11890155 w 12192000"/>
              <a:gd name="connsiteY49" fmla="*/ 6566549 h 6858000"/>
              <a:gd name="connsiteX50" fmla="*/ 11890155 w 12192000"/>
              <a:gd name="connsiteY50" fmla="*/ 6594717 h 6858000"/>
              <a:gd name="connsiteX51" fmla="*/ 11926307 w 12192000"/>
              <a:gd name="connsiteY51" fmla="*/ 6594717 h 6858000"/>
              <a:gd name="connsiteX52" fmla="*/ 11926307 w 12192000"/>
              <a:gd name="connsiteY52" fmla="*/ 6612103 h 6858000"/>
              <a:gd name="connsiteX53" fmla="*/ 11890074 w 12192000"/>
              <a:gd name="connsiteY53" fmla="*/ 6612103 h 6858000"/>
              <a:gd name="connsiteX54" fmla="*/ 11890074 w 12192000"/>
              <a:gd name="connsiteY54" fmla="*/ 6645086 h 6858000"/>
              <a:gd name="connsiteX55" fmla="*/ 11867361 w 12192000"/>
              <a:gd name="connsiteY55" fmla="*/ 6645086 h 6858000"/>
              <a:gd name="connsiteX56" fmla="*/ 11867280 w 12192000"/>
              <a:gd name="connsiteY56" fmla="*/ 6643612 h 6858000"/>
              <a:gd name="connsiteX57" fmla="*/ 11867291 w 12192000"/>
              <a:gd name="connsiteY57" fmla="*/ 6558472 h 6858000"/>
              <a:gd name="connsiteX58" fmla="*/ 11867756 w 12192000"/>
              <a:gd name="connsiteY58" fmla="*/ 6553238 h 6858000"/>
              <a:gd name="connsiteX59" fmla="*/ 11874998 w 12192000"/>
              <a:gd name="connsiteY59" fmla="*/ 6547736 h 6858000"/>
              <a:gd name="connsiteX60" fmla="*/ 11886371 w 12192000"/>
              <a:gd name="connsiteY60" fmla="*/ 6547191 h 6858000"/>
              <a:gd name="connsiteX61" fmla="*/ 11924079 w 12192000"/>
              <a:gd name="connsiteY61" fmla="*/ 6547133 h 6858000"/>
              <a:gd name="connsiteX62" fmla="*/ 11573790 w 12192000"/>
              <a:gd name="connsiteY62" fmla="*/ 6546610 h 6858000"/>
              <a:gd name="connsiteX63" fmla="*/ 11573790 w 12192000"/>
              <a:gd name="connsiteY63" fmla="*/ 6645191 h 6858000"/>
              <a:gd name="connsiteX64" fmla="*/ 11551147 w 12192000"/>
              <a:gd name="connsiteY64" fmla="*/ 6645191 h 6858000"/>
              <a:gd name="connsiteX65" fmla="*/ 11551147 w 12192000"/>
              <a:gd name="connsiteY65" fmla="*/ 6554085 h 6858000"/>
              <a:gd name="connsiteX66" fmla="*/ 11551391 w 12192000"/>
              <a:gd name="connsiteY66" fmla="*/ 6553446 h 6858000"/>
              <a:gd name="connsiteX67" fmla="*/ 11557379 w 12192000"/>
              <a:gd name="connsiteY67" fmla="*/ 6547330 h 6858000"/>
              <a:gd name="connsiteX68" fmla="*/ 11573790 w 12192000"/>
              <a:gd name="connsiteY68" fmla="*/ 6546610 h 6858000"/>
              <a:gd name="connsiteX69" fmla="*/ 11720477 w 12192000"/>
              <a:gd name="connsiteY69" fmla="*/ 6545517 h 6858000"/>
              <a:gd name="connsiteX70" fmla="*/ 11741611 w 12192000"/>
              <a:gd name="connsiteY70" fmla="*/ 6549489 h 6858000"/>
              <a:gd name="connsiteX71" fmla="*/ 11767573 w 12192000"/>
              <a:gd name="connsiteY71" fmla="*/ 6580314 h 6858000"/>
              <a:gd name="connsiteX72" fmla="*/ 11763175 w 12192000"/>
              <a:gd name="connsiteY72" fmla="*/ 6619542 h 6858000"/>
              <a:gd name="connsiteX73" fmla="*/ 11725444 w 12192000"/>
              <a:gd name="connsiteY73" fmla="*/ 6646340 h 6858000"/>
              <a:gd name="connsiteX74" fmla="*/ 11724550 w 12192000"/>
              <a:gd name="connsiteY74" fmla="*/ 6646607 h 6858000"/>
              <a:gd name="connsiteX75" fmla="*/ 11715092 w 12192000"/>
              <a:gd name="connsiteY75" fmla="*/ 6646583 h 6858000"/>
              <a:gd name="connsiteX76" fmla="*/ 11706933 w 12192000"/>
              <a:gd name="connsiteY76" fmla="*/ 6645052 h 6858000"/>
              <a:gd name="connsiteX77" fmla="*/ 11675713 w 12192000"/>
              <a:gd name="connsiteY77" fmla="*/ 6618288 h 6858000"/>
              <a:gd name="connsiteX78" fmla="*/ 11673705 w 12192000"/>
              <a:gd name="connsiteY78" fmla="*/ 6573931 h 6858000"/>
              <a:gd name="connsiteX79" fmla="*/ 11699238 w 12192000"/>
              <a:gd name="connsiteY79" fmla="*/ 6548943 h 6858000"/>
              <a:gd name="connsiteX80" fmla="*/ 11720477 w 12192000"/>
              <a:gd name="connsiteY80" fmla="*/ 6545517 h 6858000"/>
              <a:gd name="connsiteX81" fmla="*/ 11817576 w 12192000"/>
              <a:gd name="connsiteY81" fmla="*/ 6374093 h 6858000"/>
              <a:gd name="connsiteX82" fmla="*/ 11659924 w 12192000"/>
              <a:gd name="connsiteY82" fmla="*/ 6411327 h 6858000"/>
              <a:gd name="connsiteX83" fmla="*/ 11472000 w 12192000"/>
              <a:gd name="connsiteY83" fmla="*/ 6419957 h 6858000"/>
              <a:gd name="connsiteX84" fmla="*/ 11472000 w 12192000"/>
              <a:gd name="connsiteY84" fmla="*/ 6499642 h 6858000"/>
              <a:gd name="connsiteX85" fmla="*/ 11624006 w 12192000"/>
              <a:gd name="connsiteY85" fmla="*/ 6459656 h 6858000"/>
              <a:gd name="connsiteX86" fmla="*/ 11792966 w 12192000"/>
              <a:gd name="connsiteY86" fmla="*/ 6381122 h 6858000"/>
              <a:gd name="connsiteX87" fmla="*/ 11821126 w 12192000"/>
              <a:gd name="connsiteY87" fmla="*/ 6374218 h 6858000"/>
              <a:gd name="connsiteX88" fmla="*/ 11817576 w 12192000"/>
              <a:gd name="connsiteY88" fmla="*/ 6374093 h 6858000"/>
              <a:gd name="connsiteX89" fmla="*/ 11931747 w 12192000"/>
              <a:gd name="connsiteY89" fmla="*/ 6373856 h 6858000"/>
              <a:gd name="connsiteX90" fmla="*/ 11741281 w 12192000"/>
              <a:gd name="connsiteY90" fmla="*/ 6420497 h 6858000"/>
              <a:gd name="connsiteX91" fmla="*/ 11472000 w 12192000"/>
              <a:gd name="connsiteY91" fmla="*/ 6515936 h 6858000"/>
              <a:gd name="connsiteX92" fmla="*/ 11472000 w 12192000"/>
              <a:gd name="connsiteY92" fmla="*/ 6703939 h 6858000"/>
              <a:gd name="connsiteX93" fmla="*/ 11473073 w 12192000"/>
              <a:gd name="connsiteY93" fmla="*/ 6703939 h 6858000"/>
              <a:gd name="connsiteX94" fmla="*/ 11476212 w 12192000"/>
              <a:gd name="connsiteY94" fmla="*/ 6703939 h 6858000"/>
              <a:gd name="connsiteX95" fmla="*/ 11481292 w 12192000"/>
              <a:gd name="connsiteY95" fmla="*/ 6703939 h 6858000"/>
              <a:gd name="connsiteX96" fmla="*/ 11488192 w 12192000"/>
              <a:gd name="connsiteY96" fmla="*/ 6703939 h 6858000"/>
              <a:gd name="connsiteX97" fmla="*/ 11496790 w 12192000"/>
              <a:gd name="connsiteY97" fmla="*/ 6703939 h 6858000"/>
              <a:gd name="connsiteX98" fmla="*/ 11506963 w 12192000"/>
              <a:gd name="connsiteY98" fmla="*/ 6703939 h 6858000"/>
              <a:gd name="connsiteX99" fmla="*/ 11518588 w 12192000"/>
              <a:gd name="connsiteY99" fmla="*/ 6703939 h 6858000"/>
              <a:gd name="connsiteX100" fmla="*/ 11531543 w 12192000"/>
              <a:gd name="connsiteY100" fmla="*/ 6703939 h 6858000"/>
              <a:gd name="connsiteX101" fmla="*/ 11545705 w 12192000"/>
              <a:gd name="connsiteY101" fmla="*/ 6703939 h 6858000"/>
              <a:gd name="connsiteX102" fmla="*/ 11560952 w 12192000"/>
              <a:gd name="connsiteY102" fmla="*/ 6703939 h 6858000"/>
              <a:gd name="connsiteX103" fmla="*/ 11594211 w 12192000"/>
              <a:gd name="connsiteY103" fmla="*/ 6703939 h 6858000"/>
              <a:gd name="connsiteX104" fmla="*/ 11630340 w 12192000"/>
              <a:gd name="connsiteY104" fmla="*/ 6703939 h 6858000"/>
              <a:gd name="connsiteX105" fmla="*/ 11668357 w 12192000"/>
              <a:gd name="connsiteY105" fmla="*/ 6703939 h 6858000"/>
              <a:gd name="connsiteX106" fmla="*/ 11707284 w 12192000"/>
              <a:gd name="connsiteY106" fmla="*/ 6703939 h 6858000"/>
              <a:gd name="connsiteX107" fmla="*/ 11746140 w 12192000"/>
              <a:gd name="connsiteY107" fmla="*/ 6703939 h 6858000"/>
              <a:gd name="connsiteX108" fmla="*/ 11783946 w 12192000"/>
              <a:gd name="connsiteY108" fmla="*/ 6703939 h 6858000"/>
              <a:gd name="connsiteX109" fmla="*/ 11819720 w 12192000"/>
              <a:gd name="connsiteY109" fmla="*/ 6703939 h 6858000"/>
              <a:gd name="connsiteX110" fmla="*/ 11852484 w 12192000"/>
              <a:gd name="connsiteY110" fmla="*/ 6703939 h 6858000"/>
              <a:gd name="connsiteX111" fmla="*/ 11867431 w 12192000"/>
              <a:gd name="connsiteY111" fmla="*/ 6703939 h 6858000"/>
              <a:gd name="connsiteX112" fmla="*/ 11881257 w 12192000"/>
              <a:gd name="connsiteY112" fmla="*/ 6703939 h 6858000"/>
              <a:gd name="connsiteX113" fmla="*/ 11893840 w 12192000"/>
              <a:gd name="connsiteY113" fmla="*/ 6703939 h 6858000"/>
              <a:gd name="connsiteX114" fmla="*/ 11905059 w 12192000"/>
              <a:gd name="connsiteY114" fmla="*/ 6703939 h 6858000"/>
              <a:gd name="connsiteX115" fmla="*/ 11914790 w 12192000"/>
              <a:gd name="connsiteY115" fmla="*/ 6703939 h 6858000"/>
              <a:gd name="connsiteX116" fmla="*/ 11922910 w 12192000"/>
              <a:gd name="connsiteY116" fmla="*/ 6703939 h 6858000"/>
              <a:gd name="connsiteX117" fmla="*/ 12012000 w 12192000"/>
              <a:gd name="connsiteY117" fmla="*/ 6616837 h 6858000"/>
              <a:gd name="connsiteX118" fmla="*/ 12011425 w 12192000"/>
              <a:gd name="connsiteY118" fmla="*/ 6383702 h 6858000"/>
              <a:gd name="connsiteX119" fmla="*/ 11931747 w 12192000"/>
              <a:gd name="connsiteY119" fmla="*/ 6373856 h 6858000"/>
              <a:gd name="connsiteX120" fmla="*/ 11760517 w 12192000"/>
              <a:gd name="connsiteY120" fmla="*/ 6313096 h 6858000"/>
              <a:gd name="connsiteX121" fmla="*/ 11510787 w 12192000"/>
              <a:gd name="connsiteY121" fmla="*/ 6356756 h 6858000"/>
              <a:gd name="connsiteX122" fmla="*/ 11491138 w 12192000"/>
              <a:gd name="connsiteY122" fmla="*/ 6354207 h 6858000"/>
              <a:gd name="connsiteX123" fmla="*/ 11472296 w 12192000"/>
              <a:gd name="connsiteY123" fmla="*/ 6349438 h 6858000"/>
              <a:gd name="connsiteX124" fmla="*/ 11472296 w 12192000"/>
              <a:gd name="connsiteY124" fmla="*/ 6402900 h 6858000"/>
              <a:gd name="connsiteX125" fmla="*/ 11490137 w 12192000"/>
              <a:gd name="connsiteY125" fmla="*/ 6408487 h 6858000"/>
              <a:gd name="connsiteX126" fmla="*/ 11541824 w 12192000"/>
              <a:gd name="connsiteY126" fmla="*/ 6415353 h 6858000"/>
              <a:gd name="connsiteX127" fmla="*/ 11629761 w 12192000"/>
              <a:gd name="connsiteY127" fmla="*/ 6403577 h 6858000"/>
              <a:gd name="connsiteX128" fmla="*/ 11720284 w 12192000"/>
              <a:gd name="connsiteY128" fmla="*/ 6377725 h 6858000"/>
              <a:gd name="connsiteX129" fmla="*/ 11903342 w 12192000"/>
              <a:gd name="connsiteY129" fmla="*/ 6353884 h 6858000"/>
              <a:gd name="connsiteX130" fmla="*/ 11985819 w 12192000"/>
              <a:gd name="connsiteY130" fmla="*/ 6361065 h 6858000"/>
              <a:gd name="connsiteX131" fmla="*/ 11760517 w 12192000"/>
              <a:gd name="connsiteY131" fmla="*/ 6313096 h 6858000"/>
              <a:gd name="connsiteX132" fmla="*/ 11898234 w 12192000"/>
              <a:gd name="connsiteY132" fmla="*/ 6239284 h 6858000"/>
              <a:gd name="connsiteX133" fmla="*/ 11756468 w 12192000"/>
              <a:gd name="connsiteY133" fmla="*/ 6274809 h 6858000"/>
              <a:gd name="connsiteX134" fmla="*/ 11680883 w 12192000"/>
              <a:gd name="connsiteY134" fmla="*/ 6311882 h 6858000"/>
              <a:gd name="connsiteX135" fmla="*/ 11832627 w 12192000"/>
              <a:gd name="connsiteY135" fmla="*/ 6307284 h 6858000"/>
              <a:gd name="connsiteX136" fmla="*/ 12003339 w 12192000"/>
              <a:gd name="connsiteY136" fmla="*/ 6349530 h 6858000"/>
              <a:gd name="connsiteX137" fmla="*/ 12007650 w 12192000"/>
              <a:gd name="connsiteY137" fmla="*/ 6350393 h 6858000"/>
              <a:gd name="connsiteX138" fmla="*/ 12011961 w 12192000"/>
              <a:gd name="connsiteY138" fmla="*/ 6350967 h 6858000"/>
              <a:gd name="connsiteX139" fmla="*/ 12011961 w 12192000"/>
              <a:gd name="connsiteY139" fmla="*/ 6275384 h 6858000"/>
              <a:gd name="connsiteX140" fmla="*/ 11898234 w 12192000"/>
              <a:gd name="connsiteY140" fmla="*/ 6239284 h 6858000"/>
              <a:gd name="connsiteX141" fmla="*/ 11472296 w 12192000"/>
              <a:gd name="connsiteY141" fmla="*/ 6148182 h 6858000"/>
              <a:gd name="connsiteX142" fmla="*/ 11472296 w 12192000"/>
              <a:gd name="connsiteY142" fmla="*/ 6330199 h 6858000"/>
              <a:gd name="connsiteX143" fmla="*/ 11476634 w 12192000"/>
              <a:gd name="connsiteY143" fmla="*/ 6331668 h 6858000"/>
              <a:gd name="connsiteX144" fmla="*/ 11521422 w 12192000"/>
              <a:gd name="connsiteY144" fmla="*/ 6339200 h 6858000"/>
              <a:gd name="connsiteX145" fmla="*/ 11620572 w 12192000"/>
              <a:gd name="connsiteY145" fmla="*/ 6323960 h 6858000"/>
              <a:gd name="connsiteX146" fmla="*/ 11672589 w 12192000"/>
              <a:gd name="connsiteY146" fmla="*/ 6300958 h 6858000"/>
              <a:gd name="connsiteX147" fmla="*/ 11776912 w 12192000"/>
              <a:gd name="connsiteY147" fmla="*/ 6249203 h 6858000"/>
              <a:gd name="connsiteX148" fmla="*/ 11791856 w 12192000"/>
              <a:gd name="connsiteY148" fmla="*/ 6243452 h 6858000"/>
              <a:gd name="connsiteX149" fmla="*/ 11852495 w 12192000"/>
              <a:gd name="connsiteY149" fmla="*/ 6228789 h 6858000"/>
              <a:gd name="connsiteX150" fmla="*/ 11914007 w 12192000"/>
              <a:gd name="connsiteY150" fmla="*/ 6228522 h 6858000"/>
              <a:gd name="connsiteX151" fmla="*/ 11925294 w 12192000"/>
              <a:gd name="connsiteY151" fmla="*/ 6229810 h 6858000"/>
              <a:gd name="connsiteX152" fmla="*/ 11932964 w 12192000"/>
              <a:gd name="connsiteY152" fmla="*/ 6231376 h 6858000"/>
              <a:gd name="connsiteX153" fmla="*/ 11928941 w 12192000"/>
              <a:gd name="connsiteY153" fmla="*/ 6230226 h 6858000"/>
              <a:gd name="connsiteX154" fmla="*/ 11925294 w 12192000"/>
              <a:gd name="connsiteY154" fmla="*/ 6229810 h 6858000"/>
              <a:gd name="connsiteX155" fmla="*/ 11918882 w 12192000"/>
              <a:gd name="connsiteY155" fmla="*/ 6228501 h 6858000"/>
              <a:gd name="connsiteX156" fmla="*/ 11914007 w 12192000"/>
              <a:gd name="connsiteY156" fmla="*/ 6228522 h 6858000"/>
              <a:gd name="connsiteX157" fmla="*/ 11853357 w 12192000"/>
              <a:gd name="connsiteY157" fmla="*/ 6221600 h 6858000"/>
              <a:gd name="connsiteX158" fmla="*/ 11781797 w 12192000"/>
              <a:gd name="connsiteY158" fmla="*/ 6227926 h 6858000"/>
              <a:gd name="connsiteX159" fmla="*/ 11734378 w 12192000"/>
              <a:gd name="connsiteY159" fmla="*/ 6233389 h 6858000"/>
              <a:gd name="connsiteX160" fmla="*/ 11652472 w 12192000"/>
              <a:gd name="connsiteY160" fmla="*/ 6231376 h 6858000"/>
              <a:gd name="connsiteX161" fmla="*/ 11514525 w 12192000"/>
              <a:gd name="connsiteY161" fmla="*/ 6180196 h 6858000"/>
              <a:gd name="connsiteX162" fmla="*/ 11491821 w 12192000"/>
              <a:gd name="connsiteY162" fmla="*/ 6163519 h 6858000"/>
              <a:gd name="connsiteX163" fmla="*/ 11484924 w 12192000"/>
              <a:gd name="connsiteY163" fmla="*/ 6158056 h 6858000"/>
              <a:gd name="connsiteX164" fmla="*/ 11477991 w 12192000"/>
              <a:gd name="connsiteY164" fmla="*/ 6152773 h 6858000"/>
              <a:gd name="connsiteX165" fmla="*/ 11903439 w 12192000"/>
              <a:gd name="connsiteY165" fmla="*/ 6120189 h 6858000"/>
              <a:gd name="connsiteX166" fmla="*/ 11882259 w 12192000"/>
              <a:gd name="connsiteY166" fmla="*/ 6121496 h 6858000"/>
              <a:gd name="connsiteX167" fmla="*/ 11835486 w 12192000"/>
              <a:gd name="connsiteY167" fmla="*/ 6129036 h 6858000"/>
              <a:gd name="connsiteX168" fmla="*/ 11612450 w 12192000"/>
              <a:gd name="connsiteY168" fmla="*/ 6183098 h 6858000"/>
              <a:gd name="connsiteX169" fmla="*/ 11513865 w 12192000"/>
              <a:gd name="connsiteY169" fmla="*/ 6160668 h 6858000"/>
              <a:gd name="connsiteX170" fmla="*/ 11522200 w 12192000"/>
              <a:gd name="connsiteY170" fmla="*/ 6166707 h 6858000"/>
              <a:gd name="connsiteX171" fmla="*/ 11729142 w 12192000"/>
              <a:gd name="connsiteY171" fmla="*/ 6217606 h 6858000"/>
              <a:gd name="connsiteX172" fmla="*/ 11779727 w 12192000"/>
              <a:gd name="connsiteY172" fmla="*/ 6212142 h 6858000"/>
              <a:gd name="connsiteX173" fmla="*/ 11853306 w 12192000"/>
              <a:gd name="connsiteY173" fmla="*/ 6205528 h 6858000"/>
              <a:gd name="connsiteX174" fmla="*/ 11932346 w 12192000"/>
              <a:gd name="connsiteY174" fmla="*/ 6214443 h 6858000"/>
              <a:gd name="connsiteX175" fmla="*/ 12011961 w 12192000"/>
              <a:gd name="connsiteY175" fmla="*/ 6250964 h 6858000"/>
              <a:gd name="connsiteX176" fmla="*/ 12011961 w 12192000"/>
              <a:gd name="connsiteY176" fmla="*/ 6151178 h 6858000"/>
              <a:gd name="connsiteX177" fmla="*/ 11928143 w 12192000"/>
              <a:gd name="connsiteY177" fmla="*/ 6120697 h 6858000"/>
              <a:gd name="connsiteX178" fmla="*/ 11909766 w 12192000"/>
              <a:gd name="connsiteY178" fmla="*/ 6120189 h 6858000"/>
              <a:gd name="connsiteX179" fmla="*/ 0 w 12192000"/>
              <a:gd name="connsiteY179" fmla="*/ 0 h 6858000"/>
              <a:gd name="connsiteX180" fmla="*/ 12192000 w 12192000"/>
              <a:gd name="connsiteY180" fmla="*/ 0 h 6858000"/>
              <a:gd name="connsiteX181" fmla="*/ 12192000 w 12192000"/>
              <a:gd name="connsiteY181" fmla="*/ 6858000 h 6858000"/>
              <a:gd name="connsiteX182" fmla="*/ 0 w 12192000"/>
              <a:gd name="connsiteY1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2192000" h="6858000">
                <a:moveTo>
                  <a:pt x="11804457" y="6566004"/>
                </a:moveTo>
                <a:cubicBezTo>
                  <a:pt x="11804318" y="6566248"/>
                  <a:pt x="11804271" y="6566282"/>
                  <a:pt x="11804271" y="6566329"/>
                </a:cubicBezTo>
                <a:cubicBezTo>
                  <a:pt x="11804248" y="6576913"/>
                  <a:pt x="11804248" y="6587510"/>
                  <a:pt x="11804213" y="6598094"/>
                </a:cubicBezTo>
                <a:cubicBezTo>
                  <a:pt x="11804213" y="6598849"/>
                  <a:pt x="11804550" y="6599057"/>
                  <a:pt x="11805223" y="6599023"/>
                </a:cubicBezTo>
                <a:cubicBezTo>
                  <a:pt x="11808867" y="6598849"/>
                  <a:pt x="11812570" y="6598999"/>
                  <a:pt x="11816167" y="6598477"/>
                </a:cubicBezTo>
                <a:cubicBezTo>
                  <a:pt x="11824686" y="6597235"/>
                  <a:pt x="11831359" y="6592489"/>
                  <a:pt x="11832439" y="6583134"/>
                </a:cubicBezTo>
                <a:cubicBezTo>
                  <a:pt x="11833309" y="6575602"/>
                  <a:pt x="11830663" y="6569776"/>
                  <a:pt x="11822609" y="6567385"/>
                </a:cubicBezTo>
                <a:cubicBezTo>
                  <a:pt x="11816643" y="6565609"/>
                  <a:pt x="11810515" y="6566039"/>
                  <a:pt x="11804457" y="6566004"/>
                </a:cubicBezTo>
                <a:close/>
                <a:moveTo>
                  <a:pt x="11723623" y="6564813"/>
                </a:moveTo>
                <a:cubicBezTo>
                  <a:pt x="11721118" y="6564536"/>
                  <a:pt x="11718568" y="6564576"/>
                  <a:pt x="11715985" y="6564843"/>
                </a:cubicBezTo>
                <a:cubicBezTo>
                  <a:pt x="11705911" y="6565888"/>
                  <a:pt x="11698716" y="6571795"/>
                  <a:pt x="11695837" y="6581509"/>
                </a:cubicBezTo>
                <a:cubicBezTo>
                  <a:pt x="11693864" y="6588159"/>
                  <a:pt x="11693818" y="6594914"/>
                  <a:pt x="11694909" y="6601704"/>
                </a:cubicBezTo>
                <a:cubicBezTo>
                  <a:pt x="11695872" y="6607715"/>
                  <a:pt x="11697845" y="6613367"/>
                  <a:pt x="11701675" y="6618207"/>
                </a:cubicBezTo>
                <a:cubicBezTo>
                  <a:pt x="11707211" y="6625229"/>
                  <a:pt x="11714465" y="6628223"/>
                  <a:pt x="11723343" y="6626946"/>
                </a:cubicBezTo>
                <a:cubicBezTo>
                  <a:pt x="11730980" y="6625855"/>
                  <a:pt x="11736342" y="6621422"/>
                  <a:pt x="11740102" y="6614934"/>
                </a:cubicBezTo>
                <a:cubicBezTo>
                  <a:pt x="11743921" y="6608296"/>
                  <a:pt x="11745186" y="6601019"/>
                  <a:pt x="11745487" y="6593440"/>
                </a:cubicBezTo>
                <a:cubicBezTo>
                  <a:pt x="11745104" y="6590283"/>
                  <a:pt x="11744930" y="6587080"/>
                  <a:pt x="11744292" y="6583970"/>
                </a:cubicBezTo>
                <a:cubicBezTo>
                  <a:pt x="11742667" y="6576113"/>
                  <a:pt x="11738675" y="6569903"/>
                  <a:pt x="11730992" y="6566689"/>
                </a:cubicBezTo>
                <a:cubicBezTo>
                  <a:pt x="11728589" y="6565685"/>
                  <a:pt x="11726129" y="6565090"/>
                  <a:pt x="11723623" y="6564813"/>
                </a:cubicBezTo>
                <a:close/>
                <a:moveTo>
                  <a:pt x="11799873" y="6547191"/>
                </a:moveTo>
                <a:cubicBezTo>
                  <a:pt x="11806917" y="6547179"/>
                  <a:pt x="11813974" y="6547156"/>
                  <a:pt x="11821007" y="6547481"/>
                </a:cubicBezTo>
                <a:cubicBezTo>
                  <a:pt x="11828040" y="6547806"/>
                  <a:pt x="11834864" y="6549257"/>
                  <a:pt x="11841143" y="6552657"/>
                </a:cubicBezTo>
                <a:cubicBezTo>
                  <a:pt x="11848258" y="6556499"/>
                  <a:pt x="11852877" y="6562313"/>
                  <a:pt x="11854838" y="6570147"/>
                </a:cubicBezTo>
                <a:cubicBezTo>
                  <a:pt x="11856881" y="6578283"/>
                  <a:pt x="11856765" y="6586384"/>
                  <a:pt x="11853573" y="6594230"/>
                </a:cubicBezTo>
                <a:cubicBezTo>
                  <a:pt x="11849674" y="6603827"/>
                  <a:pt x="11842304" y="6609839"/>
                  <a:pt x="11832810" y="6613460"/>
                </a:cubicBezTo>
                <a:cubicBezTo>
                  <a:pt x="11826647" y="6615816"/>
                  <a:pt x="11820218" y="6616803"/>
                  <a:pt x="11813626" y="6616838"/>
                </a:cubicBezTo>
                <a:cubicBezTo>
                  <a:pt x="11810562" y="6616873"/>
                  <a:pt x="11807498" y="6616849"/>
                  <a:pt x="11804202" y="6616849"/>
                </a:cubicBezTo>
                <a:cubicBezTo>
                  <a:pt x="11804202" y="6626355"/>
                  <a:pt x="11804202" y="6635674"/>
                  <a:pt x="11804202" y="6645075"/>
                </a:cubicBezTo>
                <a:cubicBezTo>
                  <a:pt x="11796600" y="6645075"/>
                  <a:pt x="11789149" y="6645075"/>
                  <a:pt x="11781524" y="6645075"/>
                </a:cubicBezTo>
                <a:cubicBezTo>
                  <a:pt x="11781489" y="6644611"/>
                  <a:pt x="11781431" y="6644135"/>
                  <a:pt x="11781431" y="6643647"/>
                </a:cubicBezTo>
                <a:cubicBezTo>
                  <a:pt x="11781431" y="6615085"/>
                  <a:pt x="11781419" y="6586535"/>
                  <a:pt x="11781442" y="6557973"/>
                </a:cubicBezTo>
                <a:cubicBezTo>
                  <a:pt x="11781442" y="6556731"/>
                  <a:pt x="11781524" y="6555477"/>
                  <a:pt x="11781709" y="6554235"/>
                </a:cubicBezTo>
                <a:cubicBezTo>
                  <a:pt x="11782301" y="6550115"/>
                  <a:pt x="11784390" y="6548154"/>
                  <a:pt x="11788917" y="6547736"/>
                </a:cubicBezTo>
                <a:cubicBezTo>
                  <a:pt x="11792561" y="6547400"/>
                  <a:pt x="11796217" y="6547202"/>
                  <a:pt x="11799873" y="6547191"/>
                </a:cubicBezTo>
                <a:close/>
                <a:moveTo>
                  <a:pt x="11584119" y="6547179"/>
                </a:moveTo>
                <a:cubicBezTo>
                  <a:pt x="11584630" y="6547179"/>
                  <a:pt x="11585175" y="6547179"/>
                  <a:pt x="11585709" y="6547179"/>
                </a:cubicBezTo>
                <a:cubicBezTo>
                  <a:pt x="11610569" y="6547179"/>
                  <a:pt x="11635429" y="6547179"/>
                  <a:pt x="11660300" y="6547179"/>
                </a:cubicBezTo>
                <a:cubicBezTo>
                  <a:pt x="11665407" y="6547179"/>
                  <a:pt x="11667740" y="6549106"/>
                  <a:pt x="11668541" y="6554085"/>
                </a:cubicBezTo>
                <a:cubicBezTo>
                  <a:pt x="11668831" y="6555907"/>
                  <a:pt x="11668993" y="6557764"/>
                  <a:pt x="11669063" y="6559597"/>
                </a:cubicBezTo>
                <a:cubicBezTo>
                  <a:pt x="11669144" y="6562139"/>
                  <a:pt x="11669086" y="6564681"/>
                  <a:pt x="11669086" y="6567420"/>
                </a:cubicBezTo>
                <a:cubicBezTo>
                  <a:pt x="11658768" y="6567420"/>
                  <a:pt x="11648462" y="6567420"/>
                  <a:pt x="11638029" y="6567420"/>
                </a:cubicBezTo>
                <a:cubicBezTo>
                  <a:pt x="11638017" y="6593382"/>
                  <a:pt x="11638017" y="6619147"/>
                  <a:pt x="11638017" y="6645086"/>
                </a:cubicBezTo>
                <a:cubicBezTo>
                  <a:pt x="11630253" y="6645086"/>
                  <a:pt x="11622720" y="6645086"/>
                  <a:pt x="11614991" y="6645086"/>
                </a:cubicBezTo>
                <a:cubicBezTo>
                  <a:pt x="11614991" y="6619240"/>
                  <a:pt x="11614991" y="6593440"/>
                  <a:pt x="11614991" y="6567524"/>
                </a:cubicBezTo>
                <a:cubicBezTo>
                  <a:pt x="11604615" y="6567524"/>
                  <a:pt x="11594425" y="6567524"/>
                  <a:pt x="11584119" y="6567524"/>
                </a:cubicBezTo>
                <a:cubicBezTo>
                  <a:pt x="11584119" y="6560735"/>
                  <a:pt x="11584119" y="6554050"/>
                  <a:pt x="11584119" y="6547179"/>
                </a:cubicBezTo>
                <a:close/>
                <a:moveTo>
                  <a:pt x="11924079" y="6547133"/>
                </a:moveTo>
                <a:cubicBezTo>
                  <a:pt x="11929952" y="6547086"/>
                  <a:pt x="11931739" y="6549199"/>
                  <a:pt x="11932342" y="6554572"/>
                </a:cubicBezTo>
                <a:cubicBezTo>
                  <a:pt x="11932783" y="6558460"/>
                  <a:pt x="11932702" y="6562418"/>
                  <a:pt x="11932853" y="6566526"/>
                </a:cubicBezTo>
                <a:cubicBezTo>
                  <a:pt x="11918520" y="6566549"/>
                  <a:pt x="11904361" y="6566549"/>
                  <a:pt x="11890155" y="6566549"/>
                </a:cubicBezTo>
                <a:cubicBezTo>
                  <a:pt x="11890155" y="6576008"/>
                  <a:pt x="11890155" y="6585293"/>
                  <a:pt x="11890155" y="6594717"/>
                </a:cubicBezTo>
                <a:cubicBezTo>
                  <a:pt x="11902225" y="6594717"/>
                  <a:pt x="11914214" y="6594717"/>
                  <a:pt x="11926307" y="6594717"/>
                </a:cubicBezTo>
                <a:cubicBezTo>
                  <a:pt x="11926307" y="6600578"/>
                  <a:pt x="11926307" y="6606276"/>
                  <a:pt x="11926307" y="6612103"/>
                </a:cubicBezTo>
                <a:cubicBezTo>
                  <a:pt x="11914272" y="6612103"/>
                  <a:pt x="11902272" y="6612103"/>
                  <a:pt x="11890074" y="6612103"/>
                </a:cubicBezTo>
                <a:cubicBezTo>
                  <a:pt x="11890074" y="6623163"/>
                  <a:pt x="11890074" y="6634096"/>
                  <a:pt x="11890074" y="6645086"/>
                </a:cubicBezTo>
                <a:cubicBezTo>
                  <a:pt x="11882425" y="6645086"/>
                  <a:pt x="11874974" y="6645086"/>
                  <a:pt x="11867361" y="6645086"/>
                </a:cubicBezTo>
                <a:cubicBezTo>
                  <a:pt x="11867338" y="6644587"/>
                  <a:pt x="11867280" y="6644100"/>
                  <a:pt x="11867280" y="6643612"/>
                </a:cubicBezTo>
                <a:cubicBezTo>
                  <a:pt x="11867280" y="6615236"/>
                  <a:pt x="11867268" y="6586860"/>
                  <a:pt x="11867291" y="6558472"/>
                </a:cubicBezTo>
                <a:cubicBezTo>
                  <a:pt x="11867291" y="6556719"/>
                  <a:pt x="11867407" y="6554943"/>
                  <a:pt x="11867756" y="6553238"/>
                </a:cubicBezTo>
                <a:cubicBezTo>
                  <a:pt x="11868464" y="6549860"/>
                  <a:pt x="11870715" y="6548108"/>
                  <a:pt x="11874998" y="6547736"/>
                </a:cubicBezTo>
                <a:cubicBezTo>
                  <a:pt x="11878781" y="6547400"/>
                  <a:pt x="11882576" y="6547202"/>
                  <a:pt x="11886371" y="6547191"/>
                </a:cubicBezTo>
                <a:cubicBezTo>
                  <a:pt x="11898941" y="6547121"/>
                  <a:pt x="11911510" y="6547226"/>
                  <a:pt x="11924079" y="6547133"/>
                </a:cubicBezTo>
                <a:close/>
                <a:moveTo>
                  <a:pt x="11573790" y="6546610"/>
                </a:moveTo>
                <a:cubicBezTo>
                  <a:pt x="11573790" y="6579490"/>
                  <a:pt x="11573790" y="6612218"/>
                  <a:pt x="11573790" y="6645191"/>
                </a:cubicBezTo>
                <a:cubicBezTo>
                  <a:pt x="11566211" y="6645191"/>
                  <a:pt x="11558679" y="6645191"/>
                  <a:pt x="11551147" y="6645191"/>
                </a:cubicBezTo>
                <a:cubicBezTo>
                  <a:pt x="11551147" y="6614830"/>
                  <a:pt x="11551147" y="6584457"/>
                  <a:pt x="11551147" y="6554085"/>
                </a:cubicBezTo>
                <a:cubicBezTo>
                  <a:pt x="11551228" y="6553876"/>
                  <a:pt x="11551367" y="6553667"/>
                  <a:pt x="11551391" y="6553446"/>
                </a:cubicBezTo>
                <a:cubicBezTo>
                  <a:pt x="11551808" y="6549860"/>
                  <a:pt x="11553921" y="6547957"/>
                  <a:pt x="11557379" y="6547330"/>
                </a:cubicBezTo>
                <a:cubicBezTo>
                  <a:pt x="11562788" y="6546355"/>
                  <a:pt x="11568242" y="6546680"/>
                  <a:pt x="11573790" y="6546610"/>
                </a:cubicBezTo>
                <a:close/>
                <a:moveTo>
                  <a:pt x="11720477" y="6545517"/>
                </a:moveTo>
                <a:cubicBezTo>
                  <a:pt x="11727559" y="6545586"/>
                  <a:pt x="11734624" y="6546889"/>
                  <a:pt x="11741611" y="6549489"/>
                </a:cubicBezTo>
                <a:cubicBezTo>
                  <a:pt x="11755956" y="6554827"/>
                  <a:pt x="11764475" y="6565505"/>
                  <a:pt x="11767573" y="6580314"/>
                </a:cubicBezTo>
                <a:cubicBezTo>
                  <a:pt x="11770394" y="6593800"/>
                  <a:pt x="11769268" y="6607054"/>
                  <a:pt x="11763175" y="6619542"/>
                </a:cubicBezTo>
                <a:cubicBezTo>
                  <a:pt x="11755515" y="6635221"/>
                  <a:pt x="11742923" y="6644274"/>
                  <a:pt x="11725444" y="6646340"/>
                </a:cubicBezTo>
                <a:cubicBezTo>
                  <a:pt x="11725142" y="6646375"/>
                  <a:pt x="11724852" y="6646514"/>
                  <a:pt x="11724550" y="6646607"/>
                </a:cubicBezTo>
                <a:cubicBezTo>
                  <a:pt x="11721394" y="6646583"/>
                  <a:pt x="11718237" y="6646583"/>
                  <a:pt x="11715092" y="6646583"/>
                </a:cubicBezTo>
                <a:cubicBezTo>
                  <a:pt x="11712376" y="6646084"/>
                  <a:pt x="11709602" y="6645748"/>
                  <a:pt x="11706933" y="6645052"/>
                </a:cubicBezTo>
                <a:cubicBezTo>
                  <a:pt x="11692216" y="6641164"/>
                  <a:pt x="11681806" y="6632053"/>
                  <a:pt x="11675713" y="6618288"/>
                </a:cubicBezTo>
                <a:cubicBezTo>
                  <a:pt x="11669330" y="6603851"/>
                  <a:pt x="11668598" y="6588902"/>
                  <a:pt x="11673705" y="6573931"/>
                </a:cubicBezTo>
                <a:cubicBezTo>
                  <a:pt x="11677964" y="6561443"/>
                  <a:pt x="11686762" y="6553063"/>
                  <a:pt x="11699238" y="6548943"/>
                </a:cubicBezTo>
                <a:cubicBezTo>
                  <a:pt x="11706294" y="6546610"/>
                  <a:pt x="11713394" y="6545447"/>
                  <a:pt x="11720477" y="6545517"/>
                </a:cubicBezTo>
                <a:close/>
                <a:moveTo>
                  <a:pt x="11817576" y="6374093"/>
                </a:moveTo>
                <a:cubicBezTo>
                  <a:pt x="11806616" y="6374208"/>
                  <a:pt x="11767320" y="6377670"/>
                  <a:pt x="11659924" y="6411327"/>
                </a:cubicBezTo>
                <a:cubicBezTo>
                  <a:pt x="11535503" y="6450450"/>
                  <a:pt x="11474586" y="6421108"/>
                  <a:pt x="11472000" y="6419957"/>
                </a:cubicBezTo>
                <a:cubicBezTo>
                  <a:pt x="11472000" y="6499642"/>
                  <a:pt x="11472000" y="6499642"/>
                  <a:pt x="11472000" y="6499642"/>
                </a:cubicBezTo>
                <a:cubicBezTo>
                  <a:pt x="11472000" y="6499642"/>
                  <a:pt x="11532343" y="6499642"/>
                  <a:pt x="11624006" y="6459656"/>
                </a:cubicBezTo>
                <a:cubicBezTo>
                  <a:pt x="11712796" y="6421108"/>
                  <a:pt x="11756760" y="6392917"/>
                  <a:pt x="11792966" y="6381122"/>
                </a:cubicBezTo>
                <a:cubicBezTo>
                  <a:pt x="11809057" y="6376232"/>
                  <a:pt x="11821126" y="6374218"/>
                  <a:pt x="11821126" y="6374218"/>
                </a:cubicBezTo>
                <a:cubicBezTo>
                  <a:pt x="11821126" y="6374218"/>
                  <a:pt x="11820105" y="6374066"/>
                  <a:pt x="11817576" y="6374093"/>
                </a:cubicBezTo>
                <a:close/>
                <a:moveTo>
                  <a:pt x="11931747" y="6373856"/>
                </a:moveTo>
                <a:cubicBezTo>
                  <a:pt x="11880952" y="6373496"/>
                  <a:pt x="11811691" y="6382552"/>
                  <a:pt x="11741281" y="6420497"/>
                </a:cubicBezTo>
                <a:cubicBezTo>
                  <a:pt x="11554768" y="6521685"/>
                  <a:pt x="11472000" y="6515936"/>
                  <a:pt x="11472000" y="6515936"/>
                </a:cubicBezTo>
                <a:lnTo>
                  <a:pt x="11472000" y="6703939"/>
                </a:lnTo>
                <a:lnTo>
                  <a:pt x="11473073" y="6703939"/>
                </a:lnTo>
                <a:lnTo>
                  <a:pt x="11476212" y="6703939"/>
                </a:lnTo>
                <a:lnTo>
                  <a:pt x="11481292" y="6703939"/>
                </a:lnTo>
                <a:lnTo>
                  <a:pt x="11488192" y="6703939"/>
                </a:lnTo>
                <a:lnTo>
                  <a:pt x="11496790" y="6703939"/>
                </a:lnTo>
                <a:lnTo>
                  <a:pt x="11506963" y="6703939"/>
                </a:lnTo>
                <a:lnTo>
                  <a:pt x="11518588" y="6703939"/>
                </a:lnTo>
                <a:lnTo>
                  <a:pt x="11531543" y="6703939"/>
                </a:lnTo>
                <a:lnTo>
                  <a:pt x="11545705" y="6703939"/>
                </a:lnTo>
                <a:lnTo>
                  <a:pt x="11560952" y="6703939"/>
                </a:lnTo>
                <a:lnTo>
                  <a:pt x="11594211" y="6703939"/>
                </a:lnTo>
                <a:lnTo>
                  <a:pt x="11630340" y="6703939"/>
                </a:lnTo>
                <a:lnTo>
                  <a:pt x="11668357" y="6703939"/>
                </a:lnTo>
                <a:lnTo>
                  <a:pt x="11707284" y="6703939"/>
                </a:lnTo>
                <a:lnTo>
                  <a:pt x="11746140" y="6703939"/>
                </a:lnTo>
                <a:lnTo>
                  <a:pt x="11783946" y="6703939"/>
                </a:lnTo>
                <a:lnTo>
                  <a:pt x="11819720" y="6703939"/>
                </a:lnTo>
                <a:lnTo>
                  <a:pt x="11852484" y="6703939"/>
                </a:lnTo>
                <a:lnTo>
                  <a:pt x="11867431" y="6703939"/>
                </a:lnTo>
                <a:lnTo>
                  <a:pt x="11881257" y="6703939"/>
                </a:lnTo>
                <a:lnTo>
                  <a:pt x="11893840" y="6703939"/>
                </a:lnTo>
                <a:lnTo>
                  <a:pt x="11905059" y="6703939"/>
                </a:lnTo>
                <a:lnTo>
                  <a:pt x="11914790" y="6703939"/>
                </a:lnTo>
                <a:lnTo>
                  <a:pt x="11922910" y="6703939"/>
                </a:lnTo>
                <a:cubicBezTo>
                  <a:pt x="12012000" y="6703939"/>
                  <a:pt x="12012000" y="6616837"/>
                  <a:pt x="12012000" y="6616837"/>
                </a:cubicBezTo>
                <a:cubicBezTo>
                  <a:pt x="12012000" y="6616837"/>
                  <a:pt x="12012000" y="6616837"/>
                  <a:pt x="12011425" y="6383702"/>
                </a:cubicBezTo>
                <a:cubicBezTo>
                  <a:pt x="12014874" y="6383989"/>
                  <a:pt x="11982543" y="6374215"/>
                  <a:pt x="11931747" y="6373856"/>
                </a:cubicBezTo>
                <a:close/>
                <a:moveTo>
                  <a:pt x="11760517" y="6313096"/>
                </a:moveTo>
                <a:cubicBezTo>
                  <a:pt x="11667982" y="6313096"/>
                  <a:pt x="11625737" y="6361927"/>
                  <a:pt x="11510787" y="6356756"/>
                </a:cubicBezTo>
                <a:cubicBezTo>
                  <a:pt x="11504178" y="6356326"/>
                  <a:pt x="11497640" y="6355464"/>
                  <a:pt x="11491138" y="6354207"/>
                </a:cubicBezTo>
                <a:lnTo>
                  <a:pt x="11472296" y="6349438"/>
                </a:lnTo>
                <a:lnTo>
                  <a:pt x="11472296" y="6402900"/>
                </a:lnTo>
                <a:lnTo>
                  <a:pt x="11490137" y="6408487"/>
                </a:lnTo>
                <a:cubicBezTo>
                  <a:pt x="11508740" y="6413199"/>
                  <a:pt x="11527383" y="6414923"/>
                  <a:pt x="11541824" y="6415353"/>
                </a:cubicBezTo>
                <a:cubicBezTo>
                  <a:pt x="11571711" y="6416502"/>
                  <a:pt x="11600736" y="6411045"/>
                  <a:pt x="11629761" y="6403577"/>
                </a:cubicBezTo>
                <a:cubicBezTo>
                  <a:pt x="11670281" y="6392949"/>
                  <a:pt x="11693846" y="6385193"/>
                  <a:pt x="11720284" y="6377725"/>
                </a:cubicBezTo>
                <a:cubicBezTo>
                  <a:pt x="11790979" y="6357618"/>
                  <a:pt x="11847304" y="6351873"/>
                  <a:pt x="11903342" y="6353884"/>
                </a:cubicBezTo>
                <a:cubicBezTo>
                  <a:pt x="11932655" y="6355033"/>
                  <a:pt x="11987256" y="6361352"/>
                  <a:pt x="11985819" y="6361065"/>
                </a:cubicBezTo>
                <a:cubicBezTo>
                  <a:pt x="11945874" y="6353310"/>
                  <a:pt x="11824602" y="6313096"/>
                  <a:pt x="11760517" y="6313096"/>
                </a:cubicBezTo>
                <a:close/>
                <a:moveTo>
                  <a:pt x="11898234" y="6239284"/>
                </a:moveTo>
                <a:cubicBezTo>
                  <a:pt x="11836871" y="6238458"/>
                  <a:pt x="11782693" y="6262415"/>
                  <a:pt x="11756468" y="6274809"/>
                </a:cubicBezTo>
                <a:cubicBezTo>
                  <a:pt x="11737213" y="6283718"/>
                  <a:pt x="11709335" y="6296938"/>
                  <a:pt x="11680883" y="6311882"/>
                </a:cubicBezTo>
                <a:cubicBezTo>
                  <a:pt x="11718532" y="6302686"/>
                  <a:pt x="11748708" y="6287741"/>
                  <a:pt x="11832627" y="6307284"/>
                </a:cubicBezTo>
                <a:cubicBezTo>
                  <a:pt x="11890968" y="6320791"/>
                  <a:pt x="11965978" y="6340621"/>
                  <a:pt x="12003339" y="6349530"/>
                </a:cubicBezTo>
                <a:cubicBezTo>
                  <a:pt x="12004776" y="6349818"/>
                  <a:pt x="12006213" y="6350105"/>
                  <a:pt x="12007650" y="6350393"/>
                </a:cubicBezTo>
                <a:cubicBezTo>
                  <a:pt x="12009087" y="6350680"/>
                  <a:pt x="12010524" y="6350967"/>
                  <a:pt x="12011961" y="6350967"/>
                </a:cubicBezTo>
                <a:lnTo>
                  <a:pt x="12011961" y="6275384"/>
                </a:lnTo>
                <a:cubicBezTo>
                  <a:pt x="11974456" y="6249195"/>
                  <a:pt x="11935052" y="6239779"/>
                  <a:pt x="11898234" y="6239284"/>
                </a:cubicBezTo>
                <a:close/>
                <a:moveTo>
                  <a:pt x="11472296" y="6148182"/>
                </a:moveTo>
                <a:lnTo>
                  <a:pt x="11472296" y="6330199"/>
                </a:lnTo>
                <a:lnTo>
                  <a:pt x="11476634" y="6331668"/>
                </a:lnTo>
                <a:cubicBezTo>
                  <a:pt x="11489235" y="6335426"/>
                  <a:pt x="11508849" y="6338193"/>
                  <a:pt x="11521422" y="6339200"/>
                </a:cubicBezTo>
                <a:cubicBezTo>
                  <a:pt x="11556771" y="6341500"/>
                  <a:pt x="11587809" y="6335462"/>
                  <a:pt x="11620572" y="6323960"/>
                </a:cubicBezTo>
                <a:cubicBezTo>
                  <a:pt x="11640114" y="6316772"/>
                  <a:pt x="11655633" y="6309009"/>
                  <a:pt x="11672589" y="6300958"/>
                </a:cubicBezTo>
                <a:cubicBezTo>
                  <a:pt x="11707363" y="6284569"/>
                  <a:pt x="11741275" y="6264154"/>
                  <a:pt x="11776912" y="6249203"/>
                </a:cubicBezTo>
                <a:cubicBezTo>
                  <a:pt x="11781797" y="6247190"/>
                  <a:pt x="11786970" y="6245178"/>
                  <a:pt x="11791856" y="6243452"/>
                </a:cubicBezTo>
                <a:cubicBezTo>
                  <a:pt x="11808237" y="6237127"/>
                  <a:pt x="11827205" y="6232526"/>
                  <a:pt x="11852495" y="6228789"/>
                </a:cubicBezTo>
                <a:lnTo>
                  <a:pt x="11914007" y="6228522"/>
                </a:lnTo>
                <a:lnTo>
                  <a:pt x="11925294" y="6229810"/>
                </a:lnTo>
                <a:lnTo>
                  <a:pt x="11932964" y="6231376"/>
                </a:lnTo>
                <a:cubicBezTo>
                  <a:pt x="11931814" y="6230801"/>
                  <a:pt x="11930378" y="6230514"/>
                  <a:pt x="11928941" y="6230226"/>
                </a:cubicBezTo>
                <a:lnTo>
                  <a:pt x="11925294" y="6229810"/>
                </a:lnTo>
                <a:lnTo>
                  <a:pt x="11918882" y="6228501"/>
                </a:lnTo>
                <a:lnTo>
                  <a:pt x="11914007" y="6228522"/>
                </a:lnTo>
                <a:lnTo>
                  <a:pt x="11853357" y="6221600"/>
                </a:lnTo>
                <a:cubicBezTo>
                  <a:pt x="11829504" y="6221600"/>
                  <a:pt x="11805076" y="6224763"/>
                  <a:pt x="11781797" y="6227926"/>
                </a:cubicBezTo>
                <a:cubicBezTo>
                  <a:pt x="11766278" y="6229939"/>
                  <a:pt x="11750472" y="6231951"/>
                  <a:pt x="11734378" y="6233389"/>
                </a:cubicBezTo>
                <a:cubicBezTo>
                  <a:pt x="11705064" y="6235977"/>
                  <a:pt x="11677475" y="6235114"/>
                  <a:pt x="11652472" y="6231376"/>
                </a:cubicBezTo>
                <a:cubicBezTo>
                  <a:pt x="11601317" y="6224476"/>
                  <a:pt x="11553897" y="6207224"/>
                  <a:pt x="11514525" y="6180196"/>
                </a:cubicBezTo>
                <a:cubicBezTo>
                  <a:pt x="11507053" y="6175021"/>
                  <a:pt x="11499293" y="6169558"/>
                  <a:pt x="11491821" y="6163519"/>
                </a:cubicBezTo>
                <a:cubicBezTo>
                  <a:pt x="11490097" y="6162082"/>
                  <a:pt x="11487510" y="6160069"/>
                  <a:pt x="11484924" y="6158056"/>
                </a:cubicBezTo>
                <a:cubicBezTo>
                  <a:pt x="11482625" y="6156331"/>
                  <a:pt x="11480254" y="6154534"/>
                  <a:pt x="11477991" y="6152773"/>
                </a:cubicBezTo>
                <a:close/>
                <a:moveTo>
                  <a:pt x="11903439" y="6120189"/>
                </a:moveTo>
                <a:lnTo>
                  <a:pt x="11882259" y="6121496"/>
                </a:lnTo>
                <a:cubicBezTo>
                  <a:pt x="11866743" y="6123051"/>
                  <a:pt x="11851079" y="6125729"/>
                  <a:pt x="11835486" y="6129036"/>
                </a:cubicBezTo>
                <a:cubicBezTo>
                  <a:pt x="11757596" y="6145715"/>
                  <a:pt x="11695226" y="6184249"/>
                  <a:pt x="11612450" y="6183098"/>
                </a:cubicBezTo>
                <a:cubicBezTo>
                  <a:pt x="11582271" y="6182811"/>
                  <a:pt x="11546056" y="6177922"/>
                  <a:pt x="11513865" y="6160668"/>
                </a:cubicBezTo>
                <a:cubicBezTo>
                  <a:pt x="11516739" y="6162681"/>
                  <a:pt x="11519614" y="6164694"/>
                  <a:pt x="11522200" y="6166707"/>
                </a:cubicBezTo>
                <a:cubicBezTo>
                  <a:pt x="11578247" y="6204953"/>
                  <a:pt x="11651539" y="6223070"/>
                  <a:pt x="11729142" y="6217606"/>
                </a:cubicBezTo>
                <a:cubicBezTo>
                  <a:pt x="11746099" y="6216456"/>
                  <a:pt x="11763057" y="6214155"/>
                  <a:pt x="11779727" y="6212142"/>
                </a:cubicBezTo>
                <a:cubicBezTo>
                  <a:pt x="11803870" y="6208979"/>
                  <a:pt x="11828301" y="6205528"/>
                  <a:pt x="11853306" y="6205528"/>
                </a:cubicBezTo>
                <a:cubicBezTo>
                  <a:pt x="11882048" y="6205241"/>
                  <a:pt x="11908491" y="6208116"/>
                  <a:pt x="11932346" y="6214443"/>
                </a:cubicBezTo>
                <a:cubicBezTo>
                  <a:pt x="11960513" y="6221919"/>
                  <a:pt x="11984944" y="6234285"/>
                  <a:pt x="12011961" y="6250964"/>
                </a:cubicBezTo>
                <a:lnTo>
                  <a:pt x="12011961" y="6151178"/>
                </a:lnTo>
                <a:cubicBezTo>
                  <a:pt x="11986668" y="6131912"/>
                  <a:pt x="11958142" y="6123069"/>
                  <a:pt x="11928143" y="6120697"/>
                </a:cubicBezTo>
                <a:lnTo>
                  <a:pt x="11909766" y="6120189"/>
                </a:lnTo>
                <a:close/>
                <a:moveTo>
                  <a:pt x="0" y="0"/>
                </a:moveTo>
                <a:lnTo>
                  <a:pt x="12192000" y="0"/>
                </a:lnTo>
                <a:lnTo>
                  <a:pt x="12192000" y="6858000"/>
                </a:lnTo>
                <a:lnTo>
                  <a:pt x="0" y="6858000"/>
                </a:lnTo>
                <a:close/>
              </a:path>
            </a:pathLst>
          </a:custGeom>
          <a:solidFill>
            <a:schemeClr val="bg2">
              <a:lumMod val="85000"/>
            </a:schemeClr>
          </a:solidFill>
        </p:spPr>
        <p:txBody>
          <a:bodyPr wrap="square">
            <a:noAutofit/>
          </a:bodyPr>
          <a:lstStyle/>
          <a:p>
            <a:endParaRPr lang="en-GB"/>
          </a:p>
        </p:txBody>
      </p:sp>
    </p:spTree>
    <p:extLst>
      <p:ext uri="{BB962C8B-B14F-4D97-AF65-F5344CB8AC3E}">
        <p14:creationId xmlns:p14="http://schemas.microsoft.com/office/powerpoint/2010/main" val="139068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CA8B7-F56D-4C15-933F-475EB439F0D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ext with Photo">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945E5EE2-CB73-4FB9-AB4C-A8553A5B96F2}"/>
              </a:ext>
            </a:extLst>
          </p:cNvPr>
          <p:cNvSpPr>
            <a:spLocks noGrp="1"/>
          </p:cNvSpPr>
          <p:nvPr>
            <p:ph sz="half" idx="2" hasCustomPrompt="1"/>
          </p:nvPr>
        </p:nvSpPr>
        <p:spPr>
          <a:xfrm>
            <a:off x="0" y="0"/>
            <a:ext cx="12192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sp>
        <p:nvSpPr>
          <p:cNvPr id="8" name="Text Placeholder 13">
            <a:extLst>
              <a:ext uri="{FF2B5EF4-FFF2-40B4-BE49-F238E27FC236}">
                <a16:creationId xmlns:a16="http://schemas.microsoft.com/office/drawing/2014/main" id="{BCEEE16A-51EE-4A36-A8CE-90379A6C2D18}"/>
              </a:ext>
            </a:extLst>
          </p:cNvPr>
          <p:cNvSpPr>
            <a:spLocks noGrp="1"/>
          </p:cNvSpPr>
          <p:nvPr>
            <p:ph type="body" sz="quarter" idx="18" hasCustomPrompt="1"/>
          </p:nvPr>
        </p:nvSpPr>
        <p:spPr>
          <a:xfrm>
            <a:off x="0" y="227608"/>
            <a:ext cx="2690812" cy="333413"/>
          </a:xfrm>
          <a:prstGeom prst="rect">
            <a:avLst/>
          </a:prstGeom>
          <a:solidFill>
            <a:schemeClr val="accent1"/>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TITLE</a:t>
            </a:r>
            <a:endParaRPr lang="en-GB" dirty="0"/>
          </a:p>
        </p:txBody>
      </p:sp>
      <p:pic>
        <p:nvPicPr>
          <p:cNvPr id="12" name="Picture 11" descr="Logo, company name&#10;&#10;Description automatically generated">
            <a:extLst>
              <a:ext uri="{FF2B5EF4-FFF2-40B4-BE49-F238E27FC236}">
                <a16:creationId xmlns:a16="http://schemas.microsoft.com/office/drawing/2014/main" id="{9B4F964B-E2D0-4978-9168-2BBC54D95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120000"/>
            <a:ext cx="540000" cy="579981"/>
          </a:xfrm>
          <a:prstGeom prst="rect">
            <a:avLst/>
          </a:prstGeom>
        </p:spPr>
      </p:pic>
    </p:spTree>
    <p:extLst>
      <p:ext uri="{BB962C8B-B14F-4D97-AF65-F5344CB8AC3E}">
        <p14:creationId xmlns:p14="http://schemas.microsoft.com/office/powerpoint/2010/main" val="783712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ext with Photo">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945E5EE2-CB73-4FB9-AB4C-A8553A5B96F2}"/>
              </a:ext>
            </a:extLst>
          </p:cNvPr>
          <p:cNvSpPr>
            <a:spLocks noGrp="1"/>
          </p:cNvSpPr>
          <p:nvPr>
            <p:ph sz="half" idx="2" hasCustomPrompt="1"/>
          </p:nvPr>
        </p:nvSpPr>
        <p:spPr>
          <a:xfrm>
            <a:off x="0" y="0"/>
            <a:ext cx="12192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pic>
        <p:nvPicPr>
          <p:cNvPr id="12" name="Picture 11" descr="Logo, company name&#10;&#10;Description automatically generated">
            <a:extLst>
              <a:ext uri="{FF2B5EF4-FFF2-40B4-BE49-F238E27FC236}">
                <a16:creationId xmlns:a16="http://schemas.microsoft.com/office/drawing/2014/main" id="{9B4F964B-E2D0-4978-9168-2BBC54D95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120000"/>
            <a:ext cx="540000" cy="579981"/>
          </a:xfrm>
          <a:prstGeom prst="rect">
            <a:avLst/>
          </a:prstGeom>
        </p:spPr>
      </p:pic>
      <p:sp>
        <p:nvSpPr>
          <p:cNvPr id="5" name="Text Placeholder 13">
            <a:extLst>
              <a:ext uri="{FF2B5EF4-FFF2-40B4-BE49-F238E27FC236}">
                <a16:creationId xmlns:a16="http://schemas.microsoft.com/office/drawing/2014/main" id="{FA009B00-C5AB-403E-B9A6-921DCBA9855E}"/>
              </a:ext>
            </a:extLst>
          </p:cNvPr>
          <p:cNvSpPr>
            <a:spLocks noGrp="1"/>
          </p:cNvSpPr>
          <p:nvPr>
            <p:ph type="body" sz="quarter" idx="19" hasCustomPrompt="1"/>
          </p:nvPr>
        </p:nvSpPr>
        <p:spPr>
          <a:xfrm>
            <a:off x="9501188" y="227608"/>
            <a:ext cx="2690812" cy="333413"/>
          </a:xfrm>
          <a:prstGeom prst="rect">
            <a:avLst/>
          </a:prstGeom>
          <a:solidFill>
            <a:schemeClr val="accent1"/>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TITLE</a:t>
            </a:r>
            <a:endParaRPr lang="en-GB" dirty="0"/>
          </a:p>
        </p:txBody>
      </p:sp>
    </p:spTree>
    <p:extLst>
      <p:ext uri="{BB962C8B-B14F-4D97-AF65-F5344CB8AC3E}">
        <p14:creationId xmlns:p14="http://schemas.microsoft.com/office/powerpoint/2010/main" val="34647481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ext with Photo">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945E5EE2-CB73-4FB9-AB4C-A8553A5B96F2}"/>
              </a:ext>
            </a:extLst>
          </p:cNvPr>
          <p:cNvSpPr>
            <a:spLocks noGrp="1"/>
          </p:cNvSpPr>
          <p:nvPr>
            <p:ph sz="half" idx="2" hasCustomPrompt="1"/>
          </p:nvPr>
        </p:nvSpPr>
        <p:spPr>
          <a:xfrm>
            <a:off x="0" y="0"/>
            <a:ext cx="12192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sp>
        <p:nvSpPr>
          <p:cNvPr id="8" name="Text Placeholder 13">
            <a:extLst>
              <a:ext uri="{FF2B5EF4-FFF2-40B4-BE49-F238E27FC236}">
                <a16:creationId xmlns:a16="http://schemas.microsoft.com/office/drawing/2014/main" id="{BCEEE16A-51EE-4A36-A8CE-90379A6C2D18}"/>
              </a:ext>
            </a:extLst>
          </p:cNvPr>
          <p:cNvSpPr>
            <a:spLocks noGrp="1"/>
          </p:cNvSpPr>
          <p:nvPr>
            <p:ph type="body" sz="quarter" idx="18" hasCustomPrompt="1"/>
          </p:nvPr>
        </p:nvSpPr>
        <p:spPr>
          <a:xfrm>
            <a:off x="0" y="227608"/>
            <a:ext cx="2690812" cy="333413"/>
          </a:xfrm>
          <a:prstGeom prst="rect">
            <a:avLst/>
          </a:prstGeom>
          <a:solidFill>
            <a:schemeClr val="accent1"/>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TITLE</a:t>
            </a:r>
            <a:endParaRPr lang="en-GB" dirty="0"/>
          </a:p>
        </p:txBody>
      </p:sp>
      <p:pic>
        <p:nvPicPr>
          <p:cNvPr id="5" name="Picture 4" descr="Logo, company name&#10;&#10;Description automatically generated">
            <a:extLst>
              <a:ext uri="{FF2B5EF4-FFF2-40B4-BE49-F238E27FC236}">
                <a16:creationId xmlns:a16="http://schemas.microsoft.com/office/drawing/2014/main" id="{2D9566D3-392F-443C-84F8-9772B491D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2000" y="6119999"/>
            <a:ext cx="540000" cy="579981"/>
          </a:xfrm>
          <a:prstGeom prst="rect">
            <a:avLst/>
          </a:prstGeom>
        </p:spPr>
      </p:pic>
    </p:spTree>
    <p:extLst>
      <p:ext uri="{BB962C8B-B14F-4D97-AF65-F5344CB8AC3E}">
        <p14:creationId xmlns:p14="http://schemas.microsoft.com/office/powerpoint/2010/main" val="2010446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ext with Photo">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945E5EE2-CB73-4FB9-AB4C-A8553A5B96F2}"/>
              </a:ext>
            </a:extLst>
          </p:cNvPr>
          <p:cNvSpPr>
            <a:spLocks noGrp="1"/>
          </p:cNvSpPr>
          <p:nvPr>
            <p:ph sz="half" idx="2" hasCustomPrompt="1"/>
          </p:nvPr>
        </p:nvSpPr>
        <p:spPr>
          <a:xfrm>
            <a:off x="0" y="0"/>
            <a:ext cx="12192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pic>
        <p:nvPicPr>
          <p:cNvPr id="5" name="Picture 4" descr="Logo, company name&#10;&#10;Description automatically generated">
            <a:extLst>
              <a:ext uri="{FF2B5EF4-FFF2-40B4-BE49-F238E27FC236}">
                <a16:creationId xmlns:a16="http://schemas.microsoft.com/office/drawing/2014/main" id="{2D9566D3-392F-443C-84F8-9772B491D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2000" y="6119999"/>
            <a:ext cx="540000" cy="579981"/>
          </a:xfrm>
          <a:prstGeom prst="rect">
            <a:avLst/>
          </a:prstGeom>
        </p:spPr>
      </p:pic>
      <p:sp>
        <p:nvSpPr>
          <p:cNvPr id="6" name="Text Placeholder 13">
            <a:extLst>
              <a:ext uri="{FF2B5EF4-FFF2-40B4-BE49-F238E27FC236}">
                <a16:creationId xmlns:a16="http://schemas.microsoft.com/office/drawing/2014/main" id="{527C8859-4C95-428E-B6C3-ADD201AE3A7B}"/>
              </a:ext>
            </a:extLst>
          </p:cNvPr>
          <p:cNvSpPr>
            <a:spLocks noGrp="1"/>
          </p:cNvSpPr>
          <p:nvPr>
            <p:ph type="body" sz="quarter" idx="19" hasCustomPrompt="1"/>
          </p:nvPr>
        </p:nvSpPr>
        <p:spPr>
          <a:xfrm>
            <a:off x="9501188" y="227608"/>
            <a:ext cx="2690812" cy="333413"/>
          </a:xfrm>
          <a:prstGeom prst="rect">
            <a:avLst/>
          </a:prstGeom>
          <a:solidFill>
            <a:schemeClr val="accent1"/>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TITLE</a:t>
            </a:r>
            <a:endParaRPr lang="en-GB" dirty="0"/>
          </a:p>
        </p:txBody>
      </p:sp>
    </p:spTree>
    <p:extLst>
      <p:ext uri="{BB962C8B-B14F-4D97-AF65-F5344CB8AC3E}">
        <p14:creationId xmlns:p14="http://schemas.microsoft.com/office/powerpoint/2010/main" val="2510734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ext with Photo">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945E5EE2-CB73-4FB9-AB4C-A8553A5B96F2}"/>
              </a:ext>
            </a:extLst>
          </p:cNvPr>
          <p:cNvSpPr>
            <a:spLocks noGrp="1"/>
          </p:cNvSpPr>
          <p:nvPr>
            <p:ph sz="half" idx="2"/>
          </p:nvPr>
        </p:nvSpPr>
        <p:spPr>
          <a:xfrm>
            <a:off x="0" y="0"/>
            <a:ext cx="408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endParaRPr lang="en-US" noProof="0" dirty="0"/>
          </a:p>
          <a:p>
            <a:pPr lvl="0"/>
            <a:endParaRPr lang="en-US" noProof="0" dirty="0"/>
          </a:p>
          <a:p>
            <a:pPr lvl="0"/>
            <a:endParaRPr lang="en-US" noProof="0" dirty="0"/>
          </a:p>
          <a:p>
            <a:pPr lvl="0"/>
            <a:endParaRPr lang="en-US" noProof="0" dirty="0"/>
          </a:p>
          <a:p>
            <a:pPr lvl="0"/>
            <a:r>
              <a:rPr lang="en-US" noProof="0" dirty="0"/>
              <a:t>Edit Master text styles</a:t>
            </a:r>
          </a:p>
          <a:p>
            <a:pPr lvl="1"/>
            <a:r>
              <a:rPr lang="en-US" noProof="0" dirty="0"/>
              <a:t>Second level</a:t>
            </a:r>
          </a:p>
          <a:p>
            <a:pPr lvl="2"/>
            <a:r>
              <a:rPr lang="en-US" noProof="0" dirty="0"/>
              <a:t>Third level</a:t>
            </a:r>
          </a:p>
        </p:txBody>
      </p:sp>
      <p:sp>
        <p:nvSpPr>
          <p:cNvPr id="7" name="Content Placeholder 3">
            <a:extLst>
              <a:ext uri="{FF2B5EF4-FFF2-40B4-BE49-F238E27FC236}">
                <a16:creationId xmlns:a16="http://schemas.microsoft.com/office/drawing/2014/main" id="{8E0E3886-4EAE-44B9-A670-B26298B02E00}"/>
              </a:ext>
            </a:extLst>
          </p:cNvPr>
          <p:cNvSpPr>
            <a:spLocks noGrp="1"/>
          </p:cNvSpPr>
          <p:nvPr>
            <p:ph sz="half" idx="21"/>
          </p:nvPr>
        </p:nvSpPr>
        <p:spPr>
          <a:xfrm>
            <a:off x="8112000" y="0"/>
            <a:ext cx="408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endParaRPr lang="en-US" noProof="0" dirty="0"/>
          </a:p>
          <a:p>
            <a:pPr lvl="0"/>
            <a:endParaRPr lang="en-US" noProof="0" dirty="0"/>
          </a:p>
          <a:p>
            <a:pPr lvl="0"/>
            <a:endParaRPr lang="en-US" noProof="0" dirty="0"/>
          </a:p>
          <a:p>
            <a:pPr lvl="0"/>
            <a:endParaRPr lang="en-US" noProof="0" dirty="0"/>
          </a:p>
          <a:p>
            <a:pPr lvl="0"/>
            <a:r>
              <a:rPr lang="en-US" noProof="0" dirty="0"/>
              <a:t>Edit Master text styles</a:t>
            </a:r>
          </a:p>
          <a:p>
            <a:pPr lvl="1"/>
            <a:r>
              <a:rPr lang="en-US" noProof="0" dirty="0"/>
              <a:t>Second level</a:t>
            </a:r>
          </a:p>
          <a:p>
            <a:pPr lvl="2"/>
            <a:r>
              <a:rPr lang="en-US" noProof="0" dirty="0"/>
              <a:t>Third level</a:t>
            </a:r>
          </a:p>
        </p:txBody>
      </p:sp>
      <p:pic>
        <p:nvPicPr>
          <p:cNvPr id="5" name="Picture 4" descr="Logo, company name&#10;&#10;Description automatically generated">
            <a:extLst>
              <a:ext uri="{FF2B5EF4-FFF2-40B4-BE49-F238E27FC236}">
                <a16:creationId xmlns:a16="http://schemas.microsoft.com/office/drawing/2014/main" id="{2D9566D3-392F-443C-84F8-9772B491D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2000" y="6119999"/>
            <a:ext cx="540000" cy="579981"/>
          </a:xfrm>
          <a:prstGeom prst="rect">
            <a:avLst/>
          </a:prstGeom>
        </p:spPr>
      </p:pic>
      <p:sp>
        <p:nvSpPr>
          <p:cNvPr id="3" name="Picture Placeholder 2">
            <a:extLst>
              <a:ext uri="{FF2B5EF4-FFF2-40B4-BE49-F238E27FC236}">
                <a16:creationId xmlns:a16="http://schemas.microsoft.com/office/drawing/2014/main" id="{4C36D27A-5178-49A6-8688-FFFE66EE185F}"/>
              </a:ext>
            </a:extLst>
          </p:cNvPr>
          <p:cNvSpPr>
            <a:spLocks noGrp="1"/>
          </p:cNvSpPr>
          <p:nvPr>
            <p:ph type="pic" sz="quarter" idx="20"/>
          </p:nvPr>
        </p:nvSpPr>
        <p:spPr>
          <a:xfrm>
            <a:off x="4080000" y="0"/>
            <a:ext cx="4032000" cy="6858000"/>
          </a:xfrm>
          <a:prstGeom prst="rect">
            <a:avLst/>
          </a:prstGeom>
          <a:solidFill>
            <a:schemeClr val="bg2">
              <a:lumMod val="85000"/>
            </a:schemeClr>
          </a:solidFill>
        </p:spPr>
        <p:txBody>
          <a:bodyPr/>
          <a:lstStyle/>
          <a:p>
            <a:endParaRPr lang="en-GB"/>
          </a:p>
        </p:txBody>
      </p:sp>
      <p:sp>
        <p:nvSpPr>
          <p:cNvPr id="8" name="Text Placeholder 13">
            <a:extLst>
              <a:ext uri="{FF2B5EF4-FFF2-40B4-BE49-F238E27FC236}">
                <a16:creationId xmlns:a16="http://schemas.microsoft.com/office/drawing/2014/main" id="{EF22337B-627B-42FC-B203-40430CEC5D61}"/>
              </a:ext>
            </a:extLst>
          </p:cNvPr>
          <p:cNvSpPr>
            <a:spLocks noGrp="1"/>
          </p:cNvSpPr>
          <p:nvPr>
            <p:ph type="body" sz="quarter" idx="22" hasCustomPrompt="1"/>
          </p:nvPr>
        </p:nvSpPr>
        <p:spPr>
          <a:xfrm>
            <a:off x="1320000" y="227608"/>
            <a:ext cx="1440000" cy="1440000"/>
          </a:xfrm>
          <a:prstGeom prst="ellipse">
            <a:avLst/>
          </a:prstGeom>
          <a:solidFill>
            <a:schemeClr val="accent3"/>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PROS</a:t>
            </a:r>
            <a:endParaRPr lang="en-GB" dirty="0"/>
          </a:p>
        </p:txBody>
      </p:sp>
      <p:sp>
        <p:nvSpPr>
          <p:cNvPr id="9" name="Text Placeholder 13">
            <a:extLst>
              <a:ext uri="{FF2B5EF4-FFF2-40B4-BE49-F238E27FC236}">
                <a16:creationId xmlns:a16="http://schemas.microsoft.com/office/drawing/2014/main" id="{27562948-051C-484B-BE70-88E193036ED5}"/>
              </a:ext>
            </a:extLst>
          </p:cNvPr>
          <p:cNvSpPr>
            <a:spLocks noGrp="1"/>
          </p:cNvSpPr>
          <p:nvPr>
            <p:ph type="body" sz="quarter" idx="23" hasCustomPrompt="1"/>
          </p:nvPr>
        </p:nvSpPr>
        <p:spPr>
          <a:xfrm>
            <a:off x="9432000" y="227608"/>
            <a:ext cx="1440000" cy="1440000"/>
          </a:xfrm>
          <a:prstGeom prst="ellipse">
            <a:avLst/>
          </a:prstGeom>
          <a:solidFill>
            <a:schemeClr val="accent5"/>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CONS</a:t>
            </a:r>
            <a:endParaRPr lang="en-GB" dirty="0"/>
          </a:p>
        </p:txBody>
      </p:sp>
    </p:spTree>
    <p:extLst>
      <p:ext uri="{BB962C8B-B14F-4D97-AF65-F5344CB8AC3E}">
        <p14:creationId xmlns:p14="http://schemas.microsoft.com/office/powerpoint/2010/main" val="3664474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ext with Photo">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945E5EE2-CB73-4FB9-AB4C-A8553A5B96F2}"/>
              </a:ext>
            </a:extLst>
          </p:cNvPr>
          <p:cNvSpPr>
            <a:spLocks noGrp="1"/>
          </p:cNvSpPr>
          <p:nvPr>
            <p:ph sz="half" idx="2"/>
          </p:nvPr>
        </p:nvSpPr>
        <p:spPr>
          <a:xfrm>
            <a:off x="0" y="0"/>
            <a:ext cx="408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endParaRPr lang="en-US" noProof="0" dirty="0"/>
          </a:p>
          <a:p>
            <a:pPr lvl="0"/>
            <a:endParaRPr lang="en-US" noProof="0" dirty="0"/>
          </a:p>
          <a:p>
            <a:pPr lvl="0"/>
            <a:endParaRPr lang="en-US" noProof="0" dirty="0"/>
          </a:p>
          <a:p>
            <a:pPr lvl="0"/>
            <a:endParaRPr lang="en-US" noProof="0" dirty="0"/>
          </a:p>
          <a:p>
            <a:pPr lvl="0"/>
            <a:r>
              <a:rPr lang="en-US" noProof="0" dirty="0"/>
              <a:t>Edit Master text styles</a:t>
            </a:r>
          </a:p>
          <a:p>
            <a:pPr lvl="1"/>
            <a:r>
              <a:rPr lang="en-US" noProof="0" dirty="0"/>
              <a:t>Second level</a:t>
            </a:r>
          </a:p>
          <a:p>
            <a:pPr lvl="2"/>
            <a:r>
              <a:rPr lang="en-US" noProof="0" dirty="0"/>
              <a:t>Third level</a:t>
            </a:r>
          </a:p>
        </p:txBody>
      </p:sp>
      <p:sp>
        <p:nvSpPr>
          <p:cNvPr id="7" name="Content Placeholder 3">
            <a:extLst>
              <a:ext uri="{FF2B5EF4-FFF2-40B4-BE49-F238E27FC236}">
                <a16:creationId xmlns:a16="http://schemas.microsoft.com/office/drawing/2014/main" id="{8E0E3886-4EAE-44B9-A670-B26298B02E00}"/>
              </a:ext>
            </a:extLst>
          </p:cNvPr>
          <p:cNvSpPr>
            <a:spLocks noGrp="1"/>
          </p:cNvSpPr>
          <p:nvPr>
            <p:ph sz="half" idx="21"/>
          </p:nvPr>
        </p:nvSpPr>
        <p:spPr>
          <a:xfrm>
            <a:off x="8112000" y="0"/>
            <a:ext cx="408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endParaRPr lang="en-US" noProof="0" dirty="0"/>
          </a:p>
          <a:p>
            <a:pPr lvl="0"/>
            <a:endParaRPr lang="en-US" noProof="0" dirty="0"/>
          </a:p>
          <a:p>
            <a:pPr lvl="0"/>
            <a:endParaRPr lang="en-US" noProof="0" dirty="0"/>
          </a:p>
          <a:p>
            <a:pPr lvl="0"/>
            <a:endParaRPr lang="en-US" noProof="0" dirty="0"/>
          </a:p>
          <a:p>
            <a:pPr lvl="0"/>
            <a:r>
              <a:rPr lang="en-US" noProof="0" dirty="0"/>
              <a:t>Edit Master text styles</a:t>
            </a:r>
          </a:p>
          <a:p>
            <a:pPr lvl="1"/>
            <a:r>
              <a:rPr lang="en-US" noProof="0" dirty="0"/>
              <a:t>Second level</a:t>
            </a:r>
          </a:p>
          <a:p>
            <a:pPr lvl="2"/>
            <a:r>
              <a:rPr lang="en-US" noProof="0" dirty="0"/>
              <a:t>Third level</a:t>
            </a:r>
          </a:p>
        </p:txBody>
      </p:sp>
      <p:sp>
        <p:nvSpPr>
          <p:cNvPr id="3" name="Picture Placeholder 2">
            <a:extLst>
              <a:ext uri="{FF2B5EF4-FFF2-40B4-BE49-F238E27FC236}">
                <a16:creationId xmlns:a16="http://schemas.microsoft.com/office/drawing/2014/main" id="{4C36D27A-5178-49A6-8688-FFFE66EE185F}"/>
              </a:ext>
            </a:extLst>
          </p:cNvPr>
          <p:cNvSpPr>
            <a:spLocks noGrp="1"/>
          </p:cNvSpPr>
          <p:nvPr>
            <p:ph type="pic" sz="quarter" idx="20"/>
          </p:nvPr>
        </p:nvSpPr>
        <p:spPr>
          <a:xfrm>
            <a:off x="4080000" y="0"/>
            <a:ext cx="4032000" cy="6858000"/>
          </a:xfrm>
          <a:prstGeom prst="rect">
            <a:avLst/>
          </a:prstGeom>
          <a:solidFill>
            <a:schemeClr val="bg2">
              <a:lumMod val="85000"/>
            </a:schemeClr>
          </a:solidFill>
        </p:spPr>
        <p:txBody>
          <a:bodyPr/>
          <a:lstStyle/>
          <a:p>
            <a:endParaRPr lang="en-GB"/>
          </a:p>
        </p:txBody>
      </p:sp>
      <p:sp>
        <p:nvSpPr>
          <p:cNvPr id="8" name="Text Placeholder 13">
            <a:extLst>
              <a:ext uri="{FF2B5EF4-FFF2-40B4-BE49-F238E27FC236}">
                <a16:creationId xmlns:a16="http://schemas.microsoft.com/office/drawing/2014/main" id="{EF22337B-627B-42FC-B203-40430CEC5D61}"/>
              </a:ext>
            </a:extLst>
          </p:cNvPr>
          <p:cNvSpPr>
            <a:spLocks noGrp="1"/>
          </p:cNvSpPr>
          <p:nvPr>
            <p:ph type="body" sz="quarter" idx="22" hasCustomPrompt="1"/>
          </p:nvPr>
        </p:nvSpPr>
        <p:spPr>
          <a:xfrm>
            <a:off x="1320000" y="227608"/>
            <a:ext cx="1440000" cy="1440000"/>
          </a:xfrm>
          <a:prstGeom prst="ellipse">
            <a:avLst/>
          </a:prstGeom>
          <a:solidFill>
            <a:schemeClr val="accent3"/>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PROS</a:t>
            </a:r>
            <a:endParaRPr lang="en-GB" dirty="0"/>
          </a:p>
        </p:txBody>
      </p:sp>
      <p:sp>
        <p:nvSpPr>
          <p:cNvPr id="9" name="Text Placeholder 13">
            <a:extLst>
              <a:ext uri="{FF2B5EF4-FFF2-40B4-BE49-F238E27FC236}">
                <a16:creationId xmlns:a16="http://schemas.microsoft.com/office/drawing/2014/main" id="{27562948-051C-484B-BE70-88E193036ED5}"/>
              </a:ext>
            </a:extLst>
          </p:cNvPr>
          <p:cNvSpPr>
            <a:spLocks noGrp="1"/>
          </p:cNvSpPr>
          <p:nvPr>
            <p:ph type="body" sz="quarter" idx="23" hasCustomPrompt="1"/>
          </p:nvPr>
        </p:nvSpPr>
        <p:spPr>
          <a:xfrm>
            <a:off x="9432000" y="227608"/>
            <a:ext cx="1440000" cy="1440000"/>
          </a:xfrm>
          <a:prstGeom prst="ellipse">
            <a:avLst/>
          </a:prstGeom>
          <a:solidFill>
            <a:schemeClr val="accent5"/>
          </a:solidFill>
        </p:spPr>
        <p:txBody>
          <a:bodyPr anchor="ctr">
            <a:noAutofit/>
          </a:bodyPr>
          <a:lstStyle>
            <a:lvl1pPr marL="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b="1">
                <a:solidFill>
                  <a:schemeClr val="bg2"/>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CONS</a:t>
            </a:r>
            <a:endParaRPr lang="en-GB" dirty="0"/>
          </a:p>
        </p:txBody>
      </p:sp>
      <p:pic>
        <p:nvPicPr>
          <p:cNvPr id="10" name="Picture 9" descr="Logo, company name&#10;&#10;Description automatically generated">
            <a:extLst>
              <a:ext uri="{FF2B5EF4-FFF2-40B4-BE49-F238E27FC236}">
                <a16:creationId xmlns:a16="http://schemas.microsoft.com/office/drawing/2014/main" id="{300A0042-2E50-40FF-8A62-9430BE5C85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119999"/>
            <a:ext cx="540000" cy="579981"/>
          </a:xfrm>
          <a:prstGeom prst="rect">
            <a:avLst/>
          </a:prstGeom>
        </p:spPr>
      </p:pic>
    </p:spTree>
    <p:extLst>
      <p:ext uri="{BB962C8B-B14F-4D97-AF65-F5344CB8AC3E}">
        <p14:creationId xmlns:p14="http://schemas.microsoft.com/office/powerpoint/2010/main" val="8993351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ext with Photo">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945E5EE2-CB73-4FB9-AB4C-A8553A5B96F2}"/>
              </a:ext>
            </a:extLst>
          </p:cNvPr>
          <p:cNvSpPr>
            <a:spLocks noGrp="1"/>
          </p:cNvSpPr>
          <p:nvPr>
            <p:ph sz="half" idx="2" hasCustomPrompt="1"/>
          </p:nvPr>
        </p:nvSpPr>
        <p:spPr>
          <a:xfrm>
            <a:off x="0" y="0"/>
            <a:ext cx="408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sp>
        <p:nvSpPr>
          <p:cNvPr id="7" name="Content Placeholder 3">
            <a:extLst>
              <a:ext uri="{FF2B5EF4-FFF2-40B4-BE49-F238E27FC236}">
                <a16:creationId xmlns:a16="http://schemas.microsoft.com/office/drawing/2014/main" id="{8E0E3886-4EAE-44B9-A670-B26298B02E00}"/>
              </a:ext>
            </a:extLst>
          </p:cNvPr>
          <p:cNvSpPr>
            <a:spLocks noGrp="1"/>
          </p:cNvSpPr>
          <p:nvPr>
            <p:ph sz="half" idx="21" hasCustomPrompt="1"/>
          </p:nvPr>
        </p:nvSpPr>
        <p:spPr>
          <a:xfrm>
            <a:off x="8112000" y="0"/>
            <a:ext cx="408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pic>
        <p:nvPicPr>
          <p:cNvPr id="10" name="Picture 9" descr="Logo, company name&#10;&#10;Description automatically generated">
            <a:extLst>
              <a:ext uri="{FF2B5EF4-FFF2-40B4-BE49-F238E27FC236}">
                <a16:creationId xmlns:a16="http://schemas.microsoft.com/office/drawing/2014/main" id="{300A0042-2E50-40FF-8A62-9430BE5C85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119999"/>
            <a:ext cx="540000" cy="579981"/>
          </a:xfrm>
          <a:prstGeom prst="rect">
            <a:avLst/>
          </a:prstGeom>
        </p:spPr>
      </p:pic>
      <p:sp>
        <p:nvSpPr>
          <p:cNvPr id="12" name="Content Placeholder 3">
            <a:extLst>
              <a:ext uri="{FF2B5EF4-FFF2-40B4-BE49-F238E27FC236}">
                <a16:creationId xmlns:a16="http://schemas.microsoft.com/office/drawing/2014/main" id="{A40E7E57-03C9-481F-BE89-FA8158E5DC4C}"/>
              </a:ext>
            </a:extLst>
          </p:cNvPr>
          <p:cNvSpPr>
            <a:spLocks noGrp="1"/>
          </p:cNvSpPr>
          <p:nvPr>
            <p:ph sz="half" idx="24" hasCustomPrompt="1"/>
          </p:nvPr>
        </p:nvSpPr>
        <p:spPr>
          <a:xfrm>
            <a:off x="4080000" y="0"/>
            <a:ext cx="4032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3175301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Text with Photo">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945E5EE2-CB73-4FB9-AB4C-A8553A5B96F2}"/>
              </a:ext>
            </a:extLst>
          </p:cNvPr>
          <p:cNvSpPr>
            <a:spLocks noGrp="1"/>
          </p:cNvSpPr>
          <p:nvPr>
            <p:ph sz="half" idx="2" hasCustomPrompt="1"/>
          </p:nvPr>
        </p:nvSpPr>
        <p:spPr>
          <a:xfrm>
            <a:off x="0" y="0"/>
            <a:ext cx="408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sp>
        <p:nvSpPr>
          <p:cNvPr id="7" name="Content Placeholder 3">
            <a:extLst>
              <a:ext uri="{FF2B5EF4-FFF2-40B4-BE49-F238E27FC236}">
                <a16:creationId xmlns:a16="http://schemas.microsoft.com/office/drawing/2014/main" id="{8E0E3886-4EAE-44B9-A670-B26298B02E00}"/>
              </a:ext>
            </a:extLst>
          </p:cNvPr>
          <p:cNvSpPr>
            <a:spLocks noGrp="1"/>
          </p:cNvSpPr>
          <p:nvPr>
            <p:ph sz="half" idx="21" hasCustomPrompt="1"/>
          </p:nvPr>
        </p:nvSpPr>
        <p:spPr>
          <a:xfrm>
            <a:off x="8112000" y="0"/>
            <a:ext cx="4080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sp>
        <p:nvSpPr>
          <p:cNvPr id="12" name="Content Placeholder 3">
            <a:extLst>
              <a:ext uri="{FF2B5EF4-FFF2-40B4-BE49-F238E27FC236}">
                <a16:creationId xmlns:a16="http://schemas.microsoft.com/office/drawing/2014/main" id="{A40E7E57-03C9-481F-BE89-FA8158E5DC4C}"/>
              </a:ext>
            </a:extLst>
          </p:cNvPr>
          <p:cNvSpPr>
            <a:spLocks noGrp="1"/>
          </p:cNvSpPr>
          <p:nvPr>
            <p:ph sz="half" idx="24" hasCustomPrompt="1"/>
          </p:nvPr>
        </p:nvSpPr>
        <p:spPr>
          <a:xfrm>
            <a:off x="4080000" y="0"/>
            <a:ext cx="4032000" cy="6858000"/>
          </a:xfrm>
          <a:prstGeom prst="rect">
            <a:avLst/>
          </a:prstGeom>
        </p:spPr>
        <p:txBody>
          <a:bodyPr lIns="180000" tIns="180000" rIns="180000" bIns="180000">
            <a:noAutofit/>
          </a:bodyPr>
          <a:lstStyle>
            <a:lvl1pPr>
              <a:defRPr sz="2400">
                <a:latin typeface="+mn-lt"/>
              </a:defRPr>
            </a:lvl1pPr>
            <a:lvl2pPr>
              <a:defRPr sz="2000">
                <a:latin typeface="+mn-lt"/>
              </a:defRPr>
            </a:lvl2pPr>
            <a:lvl3pPr>
              <a:defRPr sz="1800">
                <a:latin typeface="+mn-lt"/>
              </a:defRPr>
            </a:lvl3pPr>
            <a:lvl4pPr>
              <a:defRPr sz="1100">
                <a:latin typeface="+mn-lt"/>
              </a:defRPr>
            </a:lvl4pPr>
            <a:lvl5pPr>
              <a:defRPr sz="1100">
                <a:latin typeface="+mn-lt"/>
              </a:defRPr>
            </a:lvl5pPr>
          </a:lstStyle>
          <a:p>
            <a:pPr lvl="0"/>
            <a:r>
              <a:rPr lang="en-US" noProof="0" dirty="0"/>
              <a:t>Edit Master text styles</a:t>
            </a:r>
          </a:p>
          <a:p>
            <a:pPr lvl="1"/>
            <a:r>
              <a:rPr lang="en-US" noProof="0" dirty="0"/>
              <a:t>Second level</a:t>
            </a:r>
          </a:p>
          <a:p>
            <a:pPr lvl="2"/>
            <a:r>
              <a:rPr lang="en-US" noProof="0" dirty="0"/>
              <a:t>Third level</a:t>
            </a:r>
          </a:p>
        </p:txBody>
      </p:sp>
      <p:pic>
        <p:nvPicPr>
          <p:cNvPr id="6" name="Picture 5" descr="Logo, company name&#10;&#10;Description automatically generated">
            <a:extLst>
              <a:ext uri="{FF2B5EF4-FFF2-40B4-BE49-F238E27FC236}">
                <a16:creationId xmlns:a16="http://schemas.microsoft.com/office/drawing/2014/main" id="{CEFB55D9-CA10-49C1-B7C3-98D312EC0E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72000" y="6119998"/>
            <a:ext cx="540000" cy="579981"/>
          </a:xfrm>
          <a:prstGeom prst="rect">
            <a:avLst/>
          </a:prstGeom>
        </p:spPr>
      </p:pic>
    </p:spTree>
    <p:extLst>
      <p:ext uri="{BB962C8B-B14F-4D97-AF65-F5344CB8AC3E}">
        <p14:creationId xmlns:p14="http://schemas.microsoft.com/office/powerpoint/2010/main" val="4199521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descr="A picture containing sky, outdoor, water, nature&#10;&#10;Description automatically generated">
            <a:extLst>
              <a:ext uri="{FF2B5EF4-FFF2-40B4-BE49-F238E27FC236}">
                <a16:creationId xmlns:a16="http://schemas.microsoft.com/office/drawing/2014/main" id="{56165283-2F36-4F8C-90C9-DCFB1DDD7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1297B25-31C8-4DA8-8983-423EE8B09F80}"/>
              </a:ext>
            </a:extLst>
          </p:cNvPr>
          <p:cNvSpPr txBox="1"/>
          <p:nvPr userDrawn="1"/>
        </p:nvSpPr>
        <p:spPr>
          <a:xfrm>
            <a:off x="648268" y="825689"/>
            <a:ext cx="3876767" cy="1938992"/>
          </a:xfrm>
          <a:prstGeom prst="rect">
            <a:avLst/>
          </a:prstGeom>
          <a:noFill/>
        </p:spPr>
        <p:txBody>
          <a:bodyPr wrap="none" rtlCol="0">
            <a:spAutoFit/>
          </a:bodyPr>
          <a:lstStyle/>
          <a:p>
            <a:r>
              <a:rPr lang="en-GB" sz="4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Thank you</a:t>
            </a:r>
          </a:p>
          <a:p>
            <a:pPr>
              <a:defRPr/>
            </a:pPr>
            <a:r>
              <a:rPr lang="en-GB" sz="3200" dirty="0">
                <a:solidFill>
                  <a:prstClr val="black"/>
                </a:solidFill>
                <a:latin typeface="Open Sans" panose="020B0606030504020204" pitchFamily="34" charset="0"/>
                <a:ea typeface="Open Sans" panose="020B0606030504020204" pitchFamily="34" charset="0"/>
                <a:cs typeface="Open Sans" panose="020B0606030504020204" pitchFamily="34" charset="0"/>
              </a:rPr>
              <a:t>Visit: www.itopf.org</a:t>
            </a:r>
          </a:p>
          <a:p>
            <a:endParaRPr lang="en-GB" sz="4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Logo, company name&#10;&#10;Description automatically generated">
            <a:extLst>
              <a:ext uri="{FF2B5EF4-FFF2-40B4-BE49-F238E27FC236}">
                <a16:creationId xmlns:a16="http://schemas.microsoft.com/office/drawing/2014/main" id="{E178F064-4CC3-47C2-8869-7415D22887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0" y="5760000"/>
            <a:ext cx="720000" cy="773308"/>
          </a:xfrm>
          <a:prstGeom prst="rect">
            <a:avLst/>
          </a:prstGeom>
        </p:spPr>
      </p:pic>
    </p:spTree>
    <p:extLst>
      <p:ext uri="{BB962C8B-B14F-4D97-AF65-F5344CB8AC3E}">
        <p14:creationId xmlns:p14="http://schemas.microsoft.com/office/powerpoint/2010/main" val="842036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A body of water with a boat in it and mountains in the background&#10;&#10;Description automatically generated with medium confidence">
            <a:extLst>
              <a:ext uri="{FF2B5EF4-FFF2-40B4-BE49-F238E27FC236}">
                <a16:creationId xmlns:a16="http://schemas.microsoft.com/office/drawing/2014/main" id="{69B2C07F-D4A9-4706-9A44-4EB18E705D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F1297B25-31C8-4DA8-8983-423EE8B09F80}"/>
              </a:ext>
            </a:extLst>
          </p:cNvPr>
          <p:cNvSpPr txBox="1"/>
          <p:nvPr userDrawn="1"/>
        </p:nvSpPr>
        <p:spPr>
          <a:xfrm>
            <a:off x="648268" y="825689"/>
            <a:ext cx="3414461" cy="2554545"/>
          </a:xfrm>
          <a:prstGeom prst="rect">
            <a:avLst/>
          </a:prstGeom>
          <a:noFill/>
        </p:spPr>
        <p:txBody>
          <a:bodyPr wrap="none" rtlCol="0">
            <a:spAutoFit/>
          </a:bodyPr>
          <a:lstStyle/>
          <a:p>
            <a:r>
              <a:rPr lang="en-GB" sz="4400" b="1" dirty="0">
                <a:solidFill>
                  <a:prstClr val="white"/>
                </a:solidFill>
                <a:latin typeface="Open Sans" panose="020B0606030504020204" pitchFamily="34" charset="0"/>
                <a:ea typeface="Open Sans" panose="020B0606030504020204" pitchFamily="34" charset="0"/>
                <a:cs typeface="Open Sans" panose="020B0606030504020204" pitchFamily="34" charset="0"/>
              </a:rPr>
              <a:t>Questions?</a:t>
            </a:r>
          </a:p>
          <a:p>
            <a:endParaRPr lang="en-GB" sz="44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GB"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Visit: www.itopf.org</a:t>
            </a:r>
          </a:p>
          <a:p>
            <a:endParaRPr lang="en-GB" sz="44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Logo, company name&#10;&#10;Description automatically generated">
            <a:extLst>
              <a:ext uri="{FF2B5EF4-FFF2-40B4-BE49-F238E27FC236}">
                <a16:creationId xmlns:a16="http://schemas.microsoft.com/office/drawing/2014/main" id="{DB392445-4914-4501-9595-93BFEEB402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12000" y="5760000"/>
            <a:ext cx="720000" cy="773308"/>
          </a:xfrm>
          <a:prstGeom prst="rect">
            <a:avLst/>
          </a:prstGeom>
        </p:spPr>
      </p:pic>
    </p:spTree>
    <p:extLst>
      <p:ext uri="{BB962C8B-B14F-4D97-AF65-F5344CB8AC3E}">
        <p14:creationId xmlns:p14="http://schemas.microsoft.com/office/powerpoint/2010/main" val="349494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C6EE8-AECF-4069-A087-9F44348FE30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56FAEF-7736-4482-A3C9-DAA274566666}"/>
              </a:ext>
            </a:extLst>
          </p:cNvPr>
          <p:cNvSpPr/>
          <p:nvPr userDrawn="1"/>
        </p:nvSpPr>
        <p:spPr>
          <a:xfrm>
            <a:off x="0" y="0"/>
            <a:ext cx="403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itle 1">
            <a:extLst>
              <a:ext uri="{FF2B5EF4-FFF2-40B4-BE49-F238E27FC236}">
                <a16:creationId xmlns:a16="http://schemas.microsoft.com/office/drawing/2014/main" id="{CD5E4B4B-8981-4E1A-8EE5-1296FF4C6C63}"/>
              </a:ext>
            </a:extLst>
          </p:cNvPr>
          <p:cNvSpPr>
            <a:spLocks noGrp="1"/>
          </p:cNvSpPr>
          <p:nvPr>
            <p:ph type="ctrTitle" hasCustomPrompt="1"/>
          </p:nvPr>
        </p:nvSpPr>
        <p:spPr>
          <a:xfrm>
            <a:off x="4686300" y="2726872"/>
            <a:ext cx="7233557" cy="832077"/>
          </a:xfrm>
          <a:prstGeom prst="rect">
            <a:avLst/>
          </a:prstGeom>
        </p:spPr>
        <p:txBody>
          <a:bodyPr anchor="b">
            <a:normAutofit/>
          </a:bodyPr>
          <a:lstStyle>
            <a:lvl1pPr algn="l">
              <a:defRPr sz="4800" b="0" cap="all" spc="300" baseline="0">
                <a:solidFill>
                  <a:schemeClr val="tx1"/>
                </a:solidFill>
                <a:latin typeface="+mn-lt"/>
              </a:defRPr>
            </a:lvl1pPr>
          </a:lstStyle>
          <a:p>
            <a:r>
              <a:rPr lang="en-US" noProof="0" dirty="0"/>
              <a:t>Presentation title</a:t>
            </a:r>
          </a:p>
        </p:txBody>
      </p:sp>
      <p:sp>
        <p:nvSpPr>
          <p:cNvPr id="18" name="Subtitle 2">
            <a:extLst>
              <a:ext uri="{FF2B5EF4-FFF2-40B4-BE49-F238E27FC236}">
                <a16:creationId xmlns:a16="http://schemas.microsoft.com/office/drawing/2014/main" id="{63EC04D4-C8A3-4CA4-9E5F-B6D4C52331C0}"/>
              </a:ext>
            </a:extLst>
          </p:cNvPr>
          <p:cNvSpPr>
            <a:spLocks noGrp="1"/>
          </p:cNvSpPr>
          <p:nvPr>
            <p:ph type="subTitle" idx="1"/>
          </p:nvPr>
        </p:nvSpPr>
        <p:spPr>
          <a:xfrm>
            <a:off x="4686300" y="3569380"/>
            <a:ext cx="7233557" cy="365125"/>
          </a:xfrm>
          <a:prstGeom prst="rect">
            <a:avLst/>
          </a:prstGeom>
        </p:spPr>
        <p:txBody>
          <a:bodyPr lIns="0">
            <a:noAutofit/>
          </a:bodyPr>
          <a:lstStyle>
            <a:lvl1pPr marL="0" indent="0" algn="l">
              <a:buNone/>
              <a:defRPr sz="2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cxnSp>
        <p:nvCxnSpPr>
          <p:cNvPr id="19" name="Straight Connector 18">
            <a:extLst>
              <a:ext uri="{FF2B5EF4-FFF2-40B4-BE49-F238E27FC236}">
                <a16:creationId xmlns:a16="http://schemas.microsoft.com/office/drawing/2014/main" id="{DFF831BE-3FE1-4742-8E53-4DA09F8E0D18}"/>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Picture 20" descr="Logo&#10;&#10;Description automatically generated with medium confidence">
            <a:extLst>
              <a:ext uri="{FF2B5EF4-FFF2-40B4-BE49-F238E27FC236}">
                <a16:creationId xmlns:a16="http://schemas.microsoft.com/office/drawing/2014/main" id="{82BF6AE1-2D63-4509-85CE-63A1972B4D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2000" y="5719899"/>
            <a:ext cx="720000" cy="778100"/>
          </a:xfrm>
          <a:prstGeom prst="rect">
            <a:avLst/>
          </a:prstGeom>
        </p:spPr>
      </p:pic>
      <p:sp>
        <p:nvSpPr>
          <p:cNvPr id="7" name="Freeform: Shape 6">
            <a:extLst>
              <a:ext uri="{FF2B5EF4-FFF2-40B4-BE49-F238E27FC236}">
                <a16:creationId xmlns:a16="http://schemas.microsoft.com/office/drawing/2014/main" id="{89803AD0-5F24-421C-8568-C762A10FB49C}"/>
              </a:ext>
            </a:extLst>
          </p:cNvPr>
          <p:cNvSpPr>
            <a:spLocks noChangeAspect="1"/>
          </p:cNvSpPr>
          <p:nvPr userDrawn="1"/>
        </p:nvSpPr>
        <p:spPr>
          <a:xfrm>
            <a:off x="5701607" y="815627"/>
            <a:ext cx="540000" cy="583750"/>
          </a:xfrm>
          <a:custGeom>
            <a:avLst/>
            <a:gdLst>
              <a:gd name="connsiteX0" fmla="*/ 2460324 w 3996231"/>
              <a:gd name="connsiteY0" fmla="*/ 3299220 h 4320000"/>
              <a:gd name="connsiteX1" fmla="*/ 2594653 w 3996231"/>
              <a:gd name="connsiteY1" fmla="*/ 3309440 h 4320000"/>
              <a:gd name="connsiteX2" fmla="*/ 2667401 w 3996231"/>
              <a:gd name="connsiteY2" fmla="*/ 3425991 h 4320000"/>
              <a:gd name="connsiteX3" fmla="*/ 2546985 w 3996231"/>
              <a:gd name="connsiteY3" fmla="*/ 3539535 h 4320000"/>
              <a:gd name="connsiteX4" fmla="*/ 2465992 w 3996231"/>
              <a:gd name="connsiteY4" fmla="*/ 3543572 h 4320000"/>
              <a:gd name="connsiteX5" fmla="*/ 2458520 w 3996231"/>
              <a:gd name="connsiteY5" fmla="*/ 3536701 h 4320000"/>
              <a:gd name="connsiteX6" fmla="*/ 2458949 w 3996231"/>
              <a:gd name="connsiteY6" fmla="*/ 3301625 h 4320000"/>
              <a:gd name="connsiteX7" fmla="*/ 2460324 w 3996231"/>
              <a:gd name="connsiteY7" fmla="*/ 3299220 h 4320000"/>
              <a:gd name="connsiteX8" fmla="*/ 1862121 w 3996231"/>
              <a:gd name="connsiteY8" fmla="*/ 3290405 h 4320000"/>
              <a:gd name="connsiteX9" fmla="*/ 1916650 w 3996231"/>
              <a:gd name="connsiteY9" fmla="*/ 3304286 h 4320000"/>
              <a:gd name="connsiteX10" fmla="*/ 2015077 w 3996231"/>
              <a:gd name="connsiteY10" fmla="*/ 3432174 h 4320000"/>
              <a:gd name="connsiteX11" fmla="*/ 2023924 w 3996231"/>
              <a:gd name="connsiteY11" fmla="*/ 3502259 h 4320000"/>
              <a:gd name="connsiteX12" fmla="*/ 1984072 w 3996231"/>
              <a:gd name="connsiteY12" fmla="*/ 3661325 h 4320000"/>
              <a:gd name="connsiteX13" fmla="*/ 1860049 w 3996231"/>
              <a:gd name="connsiteY13" fmla="*/ 3750219 h 4320000"/>
              <a:gd name="connsiteX14" fmla="*/ 1699695 w 3996231"/>
              <a:gd name="connsiteY14" fmla="*/ 3685546 h 4320000"/>
              <a:gd name="connsiteX15" fmla="*/ 1649622 w 3996231"/>
              <a:gd name="connsiteY15" fmla="*/ 3563412 h 4320000"/>
              <a:gd name="connsiteX16" fmla="*/ 1656493 w 3996231"/>
              <a:gd name="connsiteY16" fmla="*/ 3413966 h 4320000"/>
              <a:gd name="connsiteX17" fmla="*/ 1805595 w 3996231"/>
              <a:gd name="connsiteY17" fmla="*/ 3290630 h 4320000"/>
              <a:gd name="connsiteX18" fmla="*/ 1862121 w 3996231"/>
              <a:gd name="connsiteY18" fmla="*/ 3290405 h 4320000"/>
              <a:gd name="connsiteX19" fmla="*/ 2426397 w 3996231"/>
              <a:gd name="connsiteY19" fmla="*/ 3159994 h 4320000"/>
              <a:gd name="connsiteX20" fmla="*/ 2345319 w 3996231"/>
              <a:gd name="connsiteY20" fmla="*/ 3164031 h 4320000"/>
              <a:gd name="connsiteX21" fmla="*/ 2291982 w 3996231"/>
              <a:gd name="connsiteY21" fmla="*/ 3212128 h 4320000"/>
              <a:gd name="connsiteX22" fmla="*/ 2290006 w 3996231"/>
              <a:gd name="connsiteY22" fmla="*/ 3239785 h 4320000"/>
              <a:gd name="connsiteX23" fmla="*/ 2289921 w 3996231"/>
              <a:gd name="connsiteY23" fmla="*/ 3873814 h 4320000"/>
              <a:gd name="connsiteX24" fmla="*/ 2290608 w 3996231"/>
              <a:gd name="connsiteY24" fmla="*/ 3884378 h 4320000"/>
              <a:gd name="connsiteX25" fmla="*/ 2458434 w 3996231"/>
              <a:gd name="connsiteY25" fmla="*/ 3884378 h 4320000"/>
              <a:gd name="connsiteX26" fmla="*/ 2458434 w 3996231"/>
              <a:gd name="connsiteY26" fmla="*/ 3675497 h 4320000"/>
              <a:gd name="connsiteX27" fmla="*/ 2528175 w 3996231"/>
              <a:gd name="connsiteY27" fmla="*/ 3675412 h 4320000"/>
              <a:gd name="connsiteX28" fmla="*/ 2670150 w 3996231"/>
              <a:gd name="connsiteY28" fmla="*/ 3650418 h 4320000"/>
              <a:gd name="connsiteX29" fmla="*/ 2823804 w 3996231"/>
              <a:gd name="connsiteY29" fmla="*/ 3508101 h 4320000"/>
              <a:gd name="connsiteX30" fmla="*/ 2833166 w 3996231"/>
              <a:gd name="connsiteY30" fmla="*/ 3329882 h 4320000"/>
              <a:gd name="connsiteX31" fmla="*/ 2731817 w 3996231"/>
              <a:gd name="connsiteY31" fmla="*/ 3200448 h 4320000"/>
              <a:gd name="connsiteX32" fmla="*/ 2582800 w 3996231"/>
              <a:gd name="connsiteY32" fmla="*/ 3162142 h 4320000"/>
              <a:gd name="connsiteX33" fmla="*/ 2426397 w 3996231"/>
              <a:gd name="connsiteY33" fmla="*/ 3159994 h 4320000"/>
              <a:gd name="connsiteX34" fmla="*/ 829730 w 3996231"/>
              <a:gd name="connsiteY34" fmla="*/ 3159908 h 4320000"/>
              <a:gd name="connsiteX35" fmla="*/ 829730 w 3996231"/>
              <a:gd name="connsiteY35" fmla="*/ 3310471 h 4320000"/>
              <a:gd name="connsiteX36" fmla="*/ 1058194 w 3996231"/>
              <a:gd name="connsiteY36" fmla="*/ 3310471 h 4320000"/>
              <a:gd name="connsiteX37" fmla="*/ 1058194 w 3996231"/>
              <a:gd name="connsiteY37" fmla="*/ 3884464 h 4320000"/>
              <a:gd name="connsiteX38" fmla="*/ 1228597 w 3996231"/>
              <a:gd name="connsiteY38" fmla="*/ 3884464 h 4320000"/>
              <a:gd name="connsiteX39" fmla="*/ 1228683 w 3996231"/>
              <a:gd name="connsiteY39" fmla="*/ 3309698 h 4320000"/>
              <a:gd name="connsiteX40" fmla="*/ 1458520 w 3996231"/>
              <a:gd name="connsiteY40" fmla="*/ 3309698 h 4320000"/>
              <a:gd name="connsiteX41" fmla="*/ 1458349 w 3996231"/>
              <a:gd name="connsiteY41" fmla="*/ 3251809 h 4320000"/>
              <a:gd name="connsiteX42" fmla="*/ 1454484 w 3996231"/>
              <a:gd name="connsiteY42" fmla="*/ 3211012 h 4320000"/>
              <a:gd name="connsiteX43" fmla="*/ 1393503 w 3996231"/>
              <a:gd name="connsiteY43" fmla="*/ 3159908 h 4320000"/>
              <a:gd name="connsiteX44" fmla="*/ 841497 w 3996231"/>
              <a:gd name="connsiteY44" fmla="*/ 3159908 h 4320000"/>
              <a:gd name="connsiteX45" fmla="*/ 829730 w 3996231"/>
              <a:gd name="connsiteY45" fmla="*/ 3159908 h 4320000"/>
              <a:gd name="connsiteX46" fmla="*/ 3345577 w 3996231"/>
              <a:gd name="connsiteY46" fmla="*/ 3159565 h 4320000"/>
              <a:gd name="connsiteX47" fmla="*/ 3066526 w 3996231"/>
              <a:gd name="connsiteY47" fmla="*/ 3159994 h 4320000"/>
              <a:gd name="connsiteX48" fmla="*/ 2982355 w 3996231"/>
              <a:gd name="connsiteY48" fmla="*/ 3164031 h 4320000"/>
              <a:gd name="connsiteX49" fmla="*/ 2928761 w 3996231"/>
              <a:gd name="connsiteY49" fmla="*/ 3204743 h 4320000"/>
              <a:gd name="connsiteX50" fmla="*/ 2925325 w 3996231"/>
              <a:gd name="connsiteY50" fmla="*/ 3243478 h 4320000"/>
              <a:gd name="connsiteX51" fmla="*/ 2925240 w 3996231"/>
              <a:gd name="connsiteY51" fmla="*/ 3873556 h 4320000"/>
              <a:gd name="connsiteX52" fmla="*/ 2925840 w 3996231"/>
              <a:gd name="connsiteY52" fmla="*/ 3884464 h 4320000"/>
              <a:gd name="connsiteX53" fmla="*/ 3093925 w 3996231"/>
              <a:gd name="connsiteY53" fmla="*/ 3884464 h 4320000"/>
              <a:gd name="connsiteX54" fmla="*/ 3093925 w 3996231"/>
              <a:gd name="connsiteY54" fmla="*/ 3640369 h 4320000"/>
              <a:gd name="connsiteX55" fmla="*/ 3362068 w 3996231"/>
              <a:gd name="connsiteY55" fmla="*/ 3640369 h 4320000"/>
              <a:gd name="connsiteX56" fmla="*/ 3362068 w 3996231"/>
              <a:gd name="connsiteY56" fmla="*/ 3511708 h 4320000"/>
              <a:gd name="connsiteX57" fmla="*/ 3094526 w 3996231"/>
              <a:gd name="connsiteY57" fmla="*/ 3511708 h 4320000"/>
              <a:gd name="connsiteX58" fmla="*/ 3094526 w 3996231"/>
              <a:gd name="connsiteY58" fmla="*/ 3303256 h 4320000"/>
              <a:gd name="connsiteX59" fmla="*/ 3410509 w 3996231"/>
              <a:gd name="connsiteY59" fmla="*/ 3303085 h 4320000"/>
              <a:gd name="connsiteX60" fmla="*/ 3406730 w 3996231"/>
              <a:gd name="connsiteY60" fmla="*/ 3214619 h 4320000"/>
              <a:gd name="connsiteX61" fmla="*/ 3345577 w 3996231"/>
              <a:gd name="connsiteY61" fmla="*/ 3159565 h 4320000"/>
              <a:gd name="connsiteX62" fmla="*/ 753290 w 3996231"/>
              <a:gd name="connsiteY62" fmla="*/ 3155699 h 4320000"/>
              <a:gd name="connsiteX63" fmla="*/ 631843 w 3996231"/>
              <a:gd name="connsiteY63" fmla="*/ 3161025 h 4320000"/>
              <a:gd name="connsiteX64" fmla="*/ 587525 w 3996231"/>
              <a:gd name="connsiteY64" fmla="*/ 3206287 h 4320000"/>
              <a:gd name="connsiteX65" fmla="*/ 585721 w 3996231"/>
              <a:gd name="connsiteY65" fmla="*/ 3211011 h 4320000"/>
              <a:gd name="connsiteX66" fmla="*/ 585721 w 3996231"/>
              <a:gd name="connsiteY66" fmla="*/ 3885237 h 4320000"/>
              <a:gd name="connsiteX67" fmla="*/ 753290 w 3996231"/>
              <a:gd name="connsiteY67" fmla="*/ 3885237 h 4320000"/>
              <a:gd name="connsiteX68" fmla="*/ 753290 w 3996231"/>
              <a:gd name="connsiteY68" fmla="*/ 3155699 h 4320000"/>
              <a:gd name="connsiteX69" fmla="*/ 1838834 w 3996231"/>
              <a:gd name="connsiteY69" fmla="*/ 3147604 h 4320000"/>
              <a:gd name="connsiteX70" fmla="*/ 1681658 w 3996231"/>
              <a:gd name="connsiteY70" fmla="*/ 3172963 h 4320000"/>
              <a:gd name="connsiteX71" fmla="*/ 1492703 w 3996231"/>
              <a:gd name="connsiteY71" fmla="*/ 3357881 h 4320000"/>
              <a:gd name="connsiteX72" fmla="*/ 1507563 w 3996231"/>
              <a:gd name="connsiteY72" fmla="*/ 3686147 h 4320000"/>
              <a:gd name="connsiteX73" fmla="*/ 1738602 w 3996231"/>
              <a:gd name="connsiteY73" fmla="*/ 3884206 h 4320000"/>
              <a:gd name="connsiteX74" fmla="*/ 1798982 w 3996231"/>
              <a:gd name="connsiteY74" fmla="*/ 3895543 h 4320000"/>
              <a:gd name="connsiteX75" fmla="*/ 1868981 w 3996231"/>
              <a:gd name="connsiteY75" fmla="*/ 3895715 h 4320000"/>
              <a:gd name="connsiteX76" fmla="*/ 1875595 w 3996231"/>
              <a:gd name="connsiteY76" fmla="*/ 3893739 h 4320000"/>
              <a:gd name="connsiteX77" fmla="*/ 2154818 w 3996231"/>
              <a:gd name="connsiteY77" fmla="*/ 3695423 h 4320000"/>
              <a:gd name="connsiteX78" fmla="*/ 2187369 w 3996231"/>
              <a:gd name="connsiteY78" fmla="*/ 3405120 h 4320000"/>
              <a:gd name="connsiteX79" fmla="*/ 1995237 w 3996231"/>
              <a:gd name="connsiteY79" fmla="*/ 3177000 h 4320000"/>
              <a:gd name="connsiteX80" fmla="*/ 1838834 w 3996231"/>
              <a:gd name="connsiteY80" fmla="*/ 3147604 h 4320000"/>
              <a:gd name="connsiteX81" fmla="*/ 2557410 w 3996231"/>
              <a:gd name="connsiteY81" fmla="*/ 1878996 h 4320000"/>
              <a:gd name="connsiteX82" fmla="*/ 2583679 w 3996231"/>
              <a:gd name="connsiteY82" fmla="*/ 1879922 h 4320000"/>
              <a:gd name="connsiteX83" fmla="*/ 2375284 w 3996231"/>
              <a:gd name="connsiteY83" fmla="*/ 1931015 h 4320000"/>
              <a:gd name="connsiteX84" fmla="*/ 1124911 w 3996231"/>
              <a:gd name="connsiteY84" fmla="*/ 2512198 h 4320000"/>
              <a:gd name="connsiteX85" fmla="*/ 0 w 3996231"/>
              <a:gd name="connsiteY85" fmla="*/ 2808111 h 4320000"/>
              <a:gd name="connsiteX86" fmla="*/ 0 w 3996231"/>
              <a:gd name="connsiteY86" fmla="*/ 2218413 h 4320000"/>
              <a:gd name="connsiteX87" fmla="*/ 1390721 w 3996231"/>
              <a:gd name="connsiteY87" fmla="*/ 2154547 h 4320000"/>
              <a:gd name="connsiteX88" fmla="*/ 2557410 w 3996231"/>
              <a:gd name="connsiteY88" fmla="*/ 1878996 h 4320000"/>
              <a:gd name="connsiteX89" fmla="*/ 3402326 w 3996231"/>
              <a:gd name="connsiteY89" fmla="*/ 1877242 h 4320000"/>
              <a:gd name="connsiteX90" fmla="*/ 3991977 w 3996231"/>
              <a:gd name="connsiteY90" fmla="*/ 1950104 h 4320000"/>
              <a:gd name="connsiteX91" fmla="*/ 3996231 w 3996231"/>
              <a:gd name="connsiteY91" fmla="*/ 3675406 h 4320000"/>
              <a:gd name="connsiteX92" fmla="*/ 3336927 w 3996231"/>
              <a:gd name="connsiteY92" fmla="*/ 4320000 h 4320000"/>
              <a:gd name="connsiteX93" fmla="*/ 3276832 w 3996231"/>
              <a:gd name="connsiteY93" fmla="*/ 4320000 h 4320000"/>
              <a:gd name="connsiteX94" fmla="*/ 3204821 w 3996231"/>
              <a:gd name="connsiteY94" fmla="*/ 4320000 h 4320000"/>
              <a:gd name="connsiteX95" fmla="*/ 3121800 w 3996231"/>
              <a:gd name="connsiteY95" fmla="*/ 4320000 h 4320000"/>
              <a:gd name="connsiteX96" fmla="*/ 3028676 w 3996231"/>
              <a:gd name="connsiteY96" fmla="*/ 4320000 h 4320000"/>
              <a:gd name="connsiteX97" fmla="*/ 2926355 w 3996231"/>
              <a:gd name="connsiteY97" fmla="*/ 4320000 h 4320000"/>
              <a:gd name="connsiteX98" fmla="*/ 2815744 w 3996231"/>
              <a:gd name="connsiteY98" fmla="*/ 4320000 h 4320000"/>
              <a:gd name="connsiteX99" fmla="*/ 2573278 w 3996231"/>
              <a:gd name="connsiteY99" fmla="*/ 4320000 h 4320000"/>
              <a:gd name="connsiteX100" fmla="*/ 2308531 w 3996231"/>
              <a:gd name="connsiteY100" fmla="*/ 4320000 h 4320000"/>
              <a:gd name="connsiteX101" fmla="*/ 2028754 w 3996231"/>
              <a:gd name="connsiteY101" fmla="*/ 4320000 h 4320000"/>
              <a:gd name="connsiteX102" fmla="*/ 1741202 w 3996231"/>
              <a:gd name="connsiteY102" fmla="*/ 4320000 h 4320000"/>
              <a:gd name="connsiteX103" fmla="*/ 1453127 w 3996231"/>
              <a:gd name="connsiteY103" fmla="*/ 4320000 h 4320000"/>
              <a:gd name="connsiteX104" fmla="*/ 1171780 w 3996231"/>
              <a:gd name="connsiteY104" fmla="*/ 4320000 h 4320000"/>
              <a:gd name="connsiteX105" fmla="*/ 904416 w 3996231"/>
              <a:gd name="connsiteY105" fmla="*/ 4320000 h 4320000"/>
              <a:gd name="connsiteX106" fmla="*/ 658286 w 3996231"/>
              <a:gd name="connsiteY106" fmla="*/ 4320000 h 4320000"/>
              <a:gd name="connsiteX107" fmla="*/ 545451 w 3996231"/>
              <a:gd name="connsiteY107" fmla="*/ 4320000 h 4320000"/>
              <a:gd name="connsiteX108" fmla="*/ 440644 w 3996231"/>
              <a:gd name="connsiteY108" fmla="*/ 4320000 h 4320000"/>
              <a:gd name="connsiteX109" fmla="*/ 344772 w 3996231"/>
              <a:gd name="connsiteY109" fmla="*/ 4320000 h 4320000"/>
              <a:gd name="connsiteX110" fmla="*/ 258741 w 3996231"/>
              <a:gd name="connsiteY110" fmla="*/ 4320000 h 4320000"/>
              <a:gd name="connsiteX111" fmla="*/ 183459 w 3996231"/>
              <a:gd name="connsiteY111" fmla="*/ 4320000 h 4320000"/>
              <a:gd name="connsiteX112" fmla="*/ 119831 w 3996231"/>
              <a:gd name="connsiteY112" fmla="*/ 4320000 h 4320000"/>
              <a:gd name="connsiteX113" fmla="*/ 68765 w 3996231"/>
              <a:gd name="connsiteY113" fmla="*/ 4320000 h 4320000"/>
              <a:gd name="connsiteX114" fmla="*/ 31167 w 3996231"/>
              <a:gd name="connsiteY114" fmla="*/ 4320000 h 4320000"/>
              <a:gd name="connsiteX115" fmla="*/ 7943 w 3996231"/>
              <a:gd name="connsiteY115" fmla="*/ 4320000 h 4320000"/>
              <a:gd name="connsiteX116" fmla="*/ 0 w 3996231"/>
              <a:gd name="connsiteY116" fmla="*/ 4320000 h 4320000"/>
              <a:gd name="connsiteX117" fmla="*/ 0 w 3996231"/>
              <a:gd name="connsiteY117" fmla="*/ 2928697 h 4320000"/>
              <a:gd name="connsiteX118" fmla="*/ 1992798 w 3996231"/>
              <a:gd name="connsiteY118" fmla="*/ 2222408 h 4320000"/>
              <a:gd name="connsiteX119" fmla="*/ 3402326 w 3996231"/>
              <a:gd name="connsiteY119" fmla="*/ 1877242 h 4320000"/>
              <a:gd name="connsiteX120" fmla="*/ 2135147 w 3996231"/>
              <a:gd name="connsiteY120" fmla="*/ 1427593 h 4320000"/>
              <a:gd name="connsiteX121" fmla="*/ 3802482 w 3996231"/>
              <a:gd name="connsiteY121" fmla="*/ 1782585 h 4320000"/>
              <a:gd name="connsiteX122" fmla="*/ 3192118 w 3996231"/>
              <a:gd name="connsiteY122" fmla="*/ 1729442 h 4320000"/>
              <a:gd name="connsiteX123" fmla="*/ 1837409 w 3996231"/>
              <a:gd name="connsiteY123" fmla="*/ 1905875 h 4320000"/>
              <a:gd name="connsiteX124" fmla="*/ 1167497 w 3996231"/>
              <a:gd name="connsiteY124" fmla="*/ 2097188 h 4320000"/>
              <a:gd name="connsiteX125" fmla="*/ 516726 w 3996231"/>
              <a:gd name="connsiteY125" fmla="*/ 2184341 h 4320000"/>
              <a:gd name="connsiteX126" fmla="*/ 134218 w 3996231"/>
              <a:gd name="connsiteY126" fmla="*/ 2133524 h 4320000"/>
              <a:gd name="connsiteX127" fmla="*/ 2190 w 3996231"/>
              <a:gd name="connsiteY127" fmla="*/ 2092182 h 4320000"/>
              <a:gd name="connsiteX128" fmla="*/ 2190 w 3996231"/>
              <a:gd name="connsiteY128" fmla="*/ 1696540 h 4320000"/>
              <a:gd name="connsiteX129" fmla="*/ 141629 w 3996231"/>
              <a:gd name="connsiteY129" fmla="*/ 1731834 h 4320000"/>
              <a:gd name="connsiteX130" fmla="*/ 287042 w 3996231"/>
              <a:gd name="connsiteY130" fmla="*/ 1750699 h 4320000"/>
              <a:gd name="connsiteX131" fmla="*/ 2135147 w 3996231"/>
              <a:gd name="connsiteY131" fmla="*/ 1427593 h 4320000"/>
              <a:gd name="connsiteX132" fmla="*/ 3154314 w 3996231"/>
              <a:gd name="connsiteY132" fmla="*/ 881349 h 4320000"/>
              <a:gd name="connsiteX133" fmla="*/ 3995943 w 3996231"/>
              <a:gd name="connsiteY133" fmla="*/ 1148505 h 4320000"/>
              <a:gd name="connsiteX134" fmla="*/ 3995943 w 3996231"/>
              <a:gd name="connsiteY134" fmla="*/ 1707857 h 4320000"/>
              <a:gd name="connsiteX135" fmla="*/ 3964041 w 3996231"/>
              <a:gd name="connsiteY135" fmla="*/ 1703604 h 4320000"/>
              <a:gd name="connsiteX136" fmla="*/ 3932138 w 3996231"/>
              <a:gd name="connsiteY136" fmla="*/ 1697223 h 4320000"/>
              <a:gd name="connsiteX137" fmla="*/ 2668797 w 3996231"/>
              <a:gd name="connsiteY137" fmla="*/ 1384581 h 4320000"/>
              <a:gd name="connsiteX138" fmla="*/ 1545827 w 3996231"/>
              <a:gd name="connsiteY138" fmla="*/ 1418610 h 4320000"/>
              <a:gd name="connsiteX139" fmla="*/ 2105185 w 3996231"/>
              <a:gd name="connsiteY139" fmla="*/ 1144251 h 4320000"/>
              <a:gd name="connsiteX140" fmla="*/ 3154314 w 3996231"/>
              <a:gd name="connsiteY140" fmla="*/ 881349 h 4320000"/>
              <a:gd name="connsiteX141" fmla="*/ 2189 w 3996231"/>
              <a:gd name="connsiteY141" fmla="*/ 207162 h 4320000"/>
              <a:gd name="connsiteX142" fmla="*/ 44333 w 3996231"/>
              <a:gd name="connsiteY142" fmla="*/ 241134 h 4320000"/>
              <a:gd name="connsiteX143" fmla="*/ 95642 w 3996231"/>
              <a:gd name="connsiteY143" fmla="*/ 280233 h 4320000"/>
              <a:gd name="connsiteX144" fmla="*/ 146686 w 3996231"/>
              <a:gd name="connsiteY144" fmla="*/ 320662 h 4320000"/>
              <a:gd name="connsiteX145" fmla="*/ 314703 w 3996231"/>
              <a:gd name="connsiteY145" fmla="*/ 444076 h 4320000"/>
              <a:gd name="connsiteX146" fmla="*/ 1335570 w 3996231"/>
              <a:gd name="connsiteY146" fmla="*/ 822831 h 4320000"/>
              <a:gd name="connsiteX147" fmla="*/ 1941709 w 3996231"/>
              <a:gd name="connsiteY147" fmla="*/ 837726 h 4320000"/>
              <a:gd name="connsiteX148" fmla="*/ 2292631 w 3996231"/>
              <a:gd name="connsiteY148" fmla="*/ 797297 h 4320000"/>
              <a:gd name="connsiteX149" fmla="*/ 2822206 w 3996231"/>
              <a:gd name="connsiteY149" fmla="*/ 750485 h 4320000"/>
              <a:gd name="connsiteX150" fmla="*/ 3381556 w 3996231"/>
              <a:gd name="connsiteY150" fmla="*/ 814320 h 4320000"/>
              <a:gd name="connsiteX151" fmla="*/ 3411331 w 3996231"/>
              <a:gd name="connsiteY151" fmla="*/ 822831 h 4320000"/>
              <a:gd name="connsiteX152" fmla="*/ 3307117 w 3996231"/>
              <a:gd name="connsiteY152" fmla="*/ 801553 h 4320000"/>
              <a:gd name="connsiteX153" fmla="*/ 2815825 w 3996231"/>
              <a:gd name="connsiteY153" fmla="*/ 803681 h 4320000"/>
              <a:gd name="connsiteX154" fmla="*/ 2367070 w 3996231"/>
              <a:gd name="connsiteY154" fmla="*/ 912200 h 4320000"/>
              <a:gd name="connsiteX155" fmla="*/ 2256476 w 3996231"/>
              <a:gd name="connsiteY155" fmla="*/ 954757 h 4320000"/>
              <a:gd name="connsiteX156" fmla="*/ 1484446 w 3996231"/>
              <a:gd name="connsiteY156" fmla="*/ 1337767 h 4320000"/>
              <a:gd name="connsiteX157" fmla="*/ 1099494 w 3996231"/>
              <a:gd name="connsiteY157" fmla="*/ 1507994 h 4320000"/>
              <a:gd name="connsiteX158" fmla="*/ 365746 w 3996231"/>
              <a:gd name="connsiteY158" fmla="*/ 1620770 h 4320000"/>
              <a:gd name="connsiteX159" fmla="*/ 34293 w 3996231"/>
              <a:gd name="connsiteY159" fmla="*/ 1565030 h 4320000"/>
              <a:gd name="connsiteX160" fmla="*/ 2189 w 3996231"/>
              <a:gd name="connsiteY160" fmla="*/ 1554162 h 4320000"/>
              <a:gd name="connsiteX161" fmla="*/ 3192835 w 3996231"/>
              <a:gd name="connsiteY161" fmla="*/ 0 h 4320000"/>
              <a:gd name="connsiteX162" fmla="*/ 3239656 w 3996231"/>
              <a:gd name="connsiteY162" fmla="*/ 0 h 4320000"/>
              <a:gd name="connsiteX163" fmla="*/ 3375651 w 3996231"/>
              <a:gd name="connsiteY163" fmla="*/ 3754 h 4320000"/>
              <a:gd name="connsiteX164" fmla="*/ 3995943 w 3996231"/>
              <a:gd name="connsiteY164" fmla="*/ 229333 h 4320000"/>
              <a:gd name="connsiteX165" fmla="*/ 3995943 w 3996231"/>
              <a:gd name="connsiteY165" fmla="*/ 967786 h 4320000"/>
              <a:gd name="connsiteX166" fmla="*/ 3406759 w 3996231"/>
              <a:gd name="connsiteY166" fmla="*/ 697518 h 4320000"/>
              <a:gd name="connsiteX167" fmla="*/ 2821829 w 3996231"/>
              <a:gd name="connsiteY167" fmla="*/ 631545 h 4320000"/>
              <a:gd name="connsiteX168" fmla="*/ 2277313 w 3996231"/>
              <a:gd name="connsiteY168" fmla="*/ 680492 h 4320000"/>
              <a:gd name="connsiteX169" fmla="*/ 1902958 w 3996231"/>
              <a:gd name="connsiteY169" fmla="*/ 720927 h 4320000"/>
              <a:gd name="connsiteX170" fmla="*/ 371505 w 3996231"/>
              <a:gd name="connsiteY170" fmla="*/ 344251 h 4320000"/>
              <a:gd name="connsiteX171" fmla="*/ 309821 w 3996231"/>
              <a:gd name="connsiteY171" fmla="*/ 299561 h 4320000"/>
              <a:gd name="connsiteX172" fmla="*/ 1039388 w 3996231"/>
              <a:gd name="connsiteY172" fmla="*/ 465553 h 4320000"/>
              <a:gd name="connsiteX173" fmla="*/ 2689954 w 3996231"/>
              <a:gd name="connsiteY173" fmla="*/ 65470 h 4320000"/>
              <a:gd name="connsiteX174" fmla="*/ 3036093 w 3996231"/>
              <a:gd name="connsiteY174" fmla="*/ 9673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3996231" h="4320000">
                <a:moveTo>
                  <a:pt x="2460324" y="3299220"/>
                </a:moveTo>
                <a:cubicBezTo>
                  <a:pt x="2505157" y="3299477"/>
                  <a:pt x="2550506" y="3296299"/>
                  <a:pt x="2594653" y="3309440"/>
                </a:cubicBezTo>
                <a:cubicBezTo>
                  <a:pt x="2654260" y="3327133"/>
                  <a:pt x="2673842" y="3370249"/>
                  <a:pt x="2667401" y="3425991"/>
                </a:cubicBezTo>
                <a:cubicBezTo>
                  <a:pt x="2659413" y="3495217"/>
                  <a:pt x="2610028" y="3530345"/>
                  <a:pt x="2546985" y="3539535"/>
                </a:cubicBezTo>
                <a:cubicBezTo>
                  <a:pt x="2520360" y="3543400"/>
                  <a:pt x="2492961" y="3542284"/>
                  <a:pt x="2465992" y="3543572"/>
                </a:cubicBezTo>
                <a:cubicBezTo>
                  <a:pt x="2461011" y="3543830"/>
                  <a:pt x="2458520" y="3542284"/>
                  <a:pt x="2458520" y="3536701"/>
                </a:cubicBezTo>
                <a:cubicBezTo>
                  <a:pt x="2458777" y="3458371"/>
                  <a:pt x="2458777" y="3379955"/>
                  <a:pt x="2458949" y="3301625"/>
                </a:cubicBezTo>
                <a:cubicBezTo>
                  <a:pt x="2458949" y="3301281"/>
                  <a:pt x="2459293" y="3301023"/>
                  <a:pt x="2460324" y="3299220"/>
                </a:cubicBezTo>
                <a:close/>
                <a:moveTo>
                  <a:pt x="1862121" y="3290405"/>
                </a:moveTo>
                <a:cubicBezTo>
                  <a:pt x="1880662" y="3292455"/>
                  <a:pt x="1898871" y="3296857"/>
                  <a:pt x="1916650" y="3304286"/>
                </a:cubicBezTo>
                <a:cubicBezTo>
                  <a:pt x="1973507" y="3328077"/>
                  <a:pt x="2003053" y="3374028"/>
                  <a:pt x="2015077" y="3432174"/>
                </a:cubicBezTo>
                <a:cubicBezTo>
                  <a:pt x="2019801" y="3455192"/>
                  <a:pt x="2021089" y="3478897"/>
                  <a:pt x="2023924" y="3502259"/>
                </a:cubicBezTo>
                <a:cubicBezTo>
                  <a:pt x="2021691" y="3558345"/>
                  <a:pt x="2012329" y="3612196"/>
                  <a:pt x="1984072" y="3661325"/>
                </a:cubicBezTo>
                <a:cubicBezTo>
                  <a:pt x="1956244" y="3709337"/>
                  <a:pt x="1916563" y="3742146"/>
                  <a:pt x="1860049" y="3750219"/>
                </a:cubicBezTo>
                <a:cubicBezTo>
                  <a:pt x="1794345" y="3759668"/>
                  <a:pt x="1740664" y="3737508"/>
                  <a:pt x="1699695" y="3685546"/>
                </a:cubicBezTo>
                <a:cubicBezTo>
                  <a:pt x="1671352" y="3649730"/>
                  <a:pt x="1656751" y="3607902"/>
                  <a:pt x="1649622" y="3563412"/>
                </a:cubicBezTo>
                <a:cubicBezTo>
                  <a:pt x="1641549" y="3513167"/>
                  <a:pt x="1641892" y="3463180"/>
                  <a:pt x="1656493" y="3413966"/>
                </a:cubicBezTo>
                <a:cubicBezTo>
                  <a:pt x="1677793" y="3342077"/>
                  <a:pt x="1731044" y="3298360"/>
                  <a:pt x="1805595" y="3290630"/>
                </a:cubicBezTo>
                <a:cubicBezTo>
                  <a:pt x="1824705" y="3288654"/>
                  <a:pt x="1843579" y="3288354"/>
                  <a:pt x="1862121" y="3290405"/>
                </a:cubicBezTo>
                <a:close/>
                <a:moveTo>
                  <a:pt x="2426397" y="3159994"/>
                </a:moveTo>
                <a:cubicBezTo>
                  <a:pt x="2399342" y="3160080"/>
                  <a:pt x="2372288" y="3161540"/>
                  <a:pt x="2345319" y="3164031"/>
                </a:cubicBezTo>
                <a:cubicBezTo>
                  <a:pt x="2311822" y="3167123"/>
                  <a:pt x="2296363" y="3181638"/>
                  <a:pt x="2291982" y="3212128"/>
                </a:cubicBezTo>
                <a:cubicBezTo>
                  <a:pt x="2290608" y="3221319"/>
                  <a:pt x="2290006" y="3230595"/>
                  <a:pt x="2290006" y="3239785"/>
                </a:cubicBezTo>
                <a:cubicBezTo>
                  <a:pt x="2289835" y="3451156"/>
                  <a:pt x="2289921" y="3662442"/>
                  <a:pt x="2289921" y="3873814"/>
                </a:cubicBezTo>
                <a:cubicBezTo>
                  <a:pt x="2289921" y="3877421"/>
                  <a:pt x="2290350" y="3880943"/>
                  <a:pt x="2290608" y="3884378"/>
                </a:cubicBezTo>
                <a:cubicBezTo>
                  <a:pt x="2347036" y="3884378"/>
                  <a:pt x="2402177" y="3884378"/>
                  <a:pt x="2458434" y="3884378"/>
                </a:cubicBezTo>
                <a:cubicBezTo>
                  <a:pt x="2458434" y="3814808"/>
                  <a:pt x="2458434" y="3745840"/>
                  <a:pt x="2458434" y="3675497"/>
                </a:cubicBezTo>
                <a:cubicBezTo>
                  <a:pt x="2482826" y="3675497"/>
                  <a:pt x="2505501" y="3675669"/>
                  <a:pt x="2528175" y="3675412"/>
                </a:cubicBezTo>
                <a:cubicBezTo>
                  <a:pt x="2576960" y="3675154"/>
                  <a:pt x="2624543" y="3667853"/>
                  <a:pt x="2670150" y="3650418"/>
                </a:cubicBezTo>
                <a:cubicBezTo>
                  <a:pt x="2740406" y="3623621"/>
                  <a:pt x="2794946" y="3579130"/>
                  <a:pt x="2823804" y="3508101"/>
                </a:cubicBezTo>
                <a:cubicBezTo>
                  <a:pt x="2847423" y="3450040"/>
                  <a:pt x="2848282" y="3390089"/>
                  <a:pt x="2833166" y="3329882"/>
                </a:cubicBezTo>
                <a:cubicBezTo>
                  <a:pt x="2818651" y="3271907"/>
                  <a:pt x="2784467" y="3228877"/>
                  <a:pt x="2731817" y="3200448"/>
                </a:cubicBezTo>
                <a:cubicBezTo>
                  <a:pt x="2685352" y="3175282"/>
                  <a:pt x="2634849" y="3164547"/>
                  <a:pt x="2582800" y="3162142"/>
                </a:cubicBezTo>
                <a:cubicBezTo>
                  <a:pt x="2530752" y="3159737"/>
                  <a:pt x="2478532" y="3159908"/>
                  <a:pt x="2426397" y="3159994"/>
                </a:cubicBezTo>
                <a:close/>
                <a:moveTo>
                  <a:pt x="829730" y="3159908"/>
                </a:moveTo>
                <a:cubicBezTo>
                  <a:pt x="829730" y="3210754"/>
                  <a:pt x="829730" y="3260226"/>
                  <a:pt x="829730" y="3310471"/>
                </a:cubicBezTo>
                <a:cubicBezTo>
                  <a:pt x="905999" y="3310471"/>
                  <a:pt x="981410" y="3310471"/>
                  <a:pt x="1058194" y="3310471"/>
                </a:cubicBezTo>
                <a:cubicBezTo>
                  <a:pt x="1058194" y="3502261"/>
                  <a:pt x="1058194" y="3693190"/>
                  <a:pt x="1058194" y="3884464"/>
                </a:cubicBezTo>
                <a:cubicBezTo>
                  <a:pt x="1115395" y="3884464"/>
                  <a:pt x="1171138" y="3884464"/>
                  <a:pt x="1228597" y="3884464"/>
                </a:cubicBezTo>
                <a:cubicBezTo>
                  <a:pt x="1228597" y="3692503"/>
                  <a:pt x="1228597" y="3501830"/>
                  <a:pt x="1228683" y="3309698"/>
                </a:cubicBezTo>
                <a:cubicBezTo>
                  <a:pt x="1305897" y="3309698"/>
                  <a:pt x="1382166" y="3309698"/>
                  <a:pt x="1458520" y="3309698"/>
                </a:cubicBezTo>
                <a:cubicBezTo>
                  <a:pt x="1458520" y="3289428"/>
                  <a:pt x="1458951" y="3270618"/>
                  <a:pt x="1458349" y="3251809"/>
                </a:cubicBezTo>
                <a:cubicBezTo>
                  <a:pt x="1457833" y="3238239"/>
                  <a:pt x="1456631" y="3224496"/>
                  <a:pt x="1454484" y="3211012"/>
                </a:cubicBezTo>
                <a:cubicBezTo>
                  <a:pt x="1448557" y="3174166"/>
                  <a:pt x="1431294" y="3159908"/>
                  <a:pt x="1393503" y="3159908"/>
                </a:cubicBezTo>
                <a:cubicBezTo>
                  <a:pt x="1209444" y="3159908"/>
                  <a:pt x="1025471" y="3159908"/>
                  <a:pt x="841497" y="3159908"/>
                </a:cubicBezTo>
                <a:cubicBezTo>
                  <a:pt x="837546" y="3159908"/>
                  <a:pt x="833509" y="3159908"/>
                  <a:pt x="829730" y="3159908"/>
                </a:cubicBezTo>
                <a:close/>
                <a:moveTo>
                  <a:pt x="3345577" y="3159565"/>
                </a:moveTo>
                <a:cubicBezTo>
                  <a:pt x="3252560" y="3160252"/>
                  <a:pt x="3159543" y="3159479"/>
                  <a:pt x="3066526" y="3159994"/>
                </a:cubicBezTo>
                <a:cubicBezTo>
                  <a:pt x="3038440" y="3160080"/>
                  <a:pt x="3010354" y="3161540"/>
                  <a:pt x="2982355" y="3164031"/>
                </a:cubicBezTo>
                <a:cubicBezTo>
                  <a:pt x="2950663" y="3166779"/>
                  <a:pt x="2934000" y="3179749"/>
                  <a:pt x="2928761" y="3204743"/>
                </a:cubicBezTo>
                <a:cubicBezTo>
                  <a:pt x="2926184" y="3217367"/>
                  <a:pt x="2925325" y="3230509"/>
                  <a:pt x="2925325" y="3243478"/>
                </a:cubicBezTo>
                <a:cubicBezTo>
                  <a:pt x="2925154" y="3453561"/>
                  <a:pt x="2925240" y="3663559"/>
                  <a:pt x="2925240" y="3873556"/>
                </a:cubicBezTo>
                <a:cubicBezTo>
                  <a:pt x="2925240" y="3877164"/>
                  <a:pt x="2925669" y="3880771"/>
                  <a:pt x="2925840" y="3884464"/>
                </a:cubicBezTo>
                <a:cubicBezTo>
                  <a:pt x="2982183" y="3884464"/>
                  <a:pt x="3037324" y="3884464"/>
                  <a:pt x="3093925" y="3884464"/>
                </a:cubicBezTo>
                <a:cubicBezTo>
                  <a:pt x="3093925" y="3803128"/>
                  <a:pt x="3093925" y="3722221"/>
                  <a:pt x="3093925" y="3640369"/>
                </a:cubicBezTo>
                <a:cubicBezTo>
                  <a:pt x="3184194" y="3640369"/>
                  <a:pt x="3273002" y="3640369"/>
                  <a:pt x="3362068" y="3640369"/>
                </a:cubicBezTo>
                <a:cubicBezTo>
                  <a:pt x="3362068" y="3597253"/>
                  <a:pt x="3362068" y="3555081"/>
                  <a:pt x="3362068" y="3511708"/>
                </a:cubicBezTo>
                <a:cubicBezTo>
                  <a:pt x="3272573" y="3511708"/>
                  <a:pt x="3183849" y="3511708"/>
                  <a:pt x="3094526" y="3511708"/>
                </a:cubicBezTo>
                <a:cubicBezTo>
                  <a:pt x="3094526" y="3441966"/>
                  <a:pt x="3094526" y="3373255"/>
                  <a:pt x="3094526" y="3303256"/>
                </a:cubicBezTo>
                <a:cubicBezTo>
                  <a:pt x="3199653" y="3303256"/>
                  <a:pt x="3304437" y="3303256"/>
                  <a:pt x="3410509" y="3303085"/>
                </a:cubicBezTo>
                <a:cubicBezTo>
                  <a:pt x="3409393" y="3272680"/>
                  <a:pt x="3409994" y="3243392"/>
                  <a:pt x="3406730" y="3214619"/>
                </a:cubicBezTo>
                <a:cubicBezTo>
                  <a:pt x="3402264" y="3174853"/>
                  <a:pt x="3389037" y="3159221"/>
                  <a:pt x="3345577" y="3159565"/>
                </a:cubicBezTo>
                <a:close/>
                <a:moveTo>
                  <a:pt x="753290" y="3155699"/>
                </a:moveTo>
                <a:cubicBezTo>
                  <a:pt x="712235" y="3156214"/>
                  <a:pt x="671868" y="3153809"/>
                  <a:pt x="631843" y="3161025"/>
                </a:cubicBezTo>
                <a:cubicBezTo>
                  <a:pt x="606249" y="3165662"/>
                  <a:pt x="590617" y="3179748"/>
                  <a:pt x="587525" y="3206287"/>
                </a:cubicBezTo>
                <a:cubicBezTo>
                  <a:pt x="587353" y="3207919"/>
                  <a:pt x="586323" y="3209465"/>
                  <a:pt x="585721" y="3211011"/>
                </a:cubicBezTo>
                <a:cubicBezTo>
                  <a:pt x="585721" y="3435782"/>
                  <a:pt x="585721" y="3660553"/>
                  <a:pt x="585721" y="3885237"/>
                </a:cubicBezTo>
                <a:cubicBezTo>
                  <a:pt x="641463" y="3885237"/>
                  <a:pt x="697204" y="3885237"/>
                  <a:pt x="753290" y="3885237"/>
                </a:cubicBezTo>
                <a:cubicBezTo>
                  <a:pt x="753290" y="3641227"/>
                  <a:pt x="753290" y="3399021"/>
                  <a:pt x="753290" y="3155699"/>
                </a:cubicBezTo>
                <a:close/>
                <a:moveTo>
                  <a:pt x="1838834" y="3147604"/>
                </a:moveTo>
                <a:cubicBezTo>
                  <a:pt x="1786420" y="3147089"/>
                  <a:pt x="1733878" y="3155699"/>
                  <a:pt x="1681658" y="3172963"/>
                </a:cubicBezTo>
                <a:cubicBezTo>
                  <a:pt x="1589329" y="3203454"/>
                  <a:pt x="1524225" y="3265465"/>
                  <a:pt x="1492703" y="3357881"/>
                </a:cubicBezTo>
                <a:cubicBezTo>
                  <a:pt x="1454912" y="3468677"/>
                  <a:pt x="1460324" y="3579302"/>
                  <a:pt x="1507563" y="3686147"/>
                </a:cubicBezTo>
                <a:cubicBezTo>
                  <a:pt x="1552654" y="3788010"/>
                  <a:pt x="1629696" y="3855433"/>
                  <a:pt x="1738602" y="3884206"/>
                </a:cubicBezTo>
                <a:cubicBezTo>
                  <a:pt x="1758357" y="3889359"/>
                  <a:pt x="1778884" y="3891849"/>
                  <a:pt x="1798982" y="3895543"/>
                </a:cubicBezTo>
                <a:cubicBezTo>
                  <a:pt x="1822258" y="3895543"/>
                  <a:pt x="1845620" y="3895543"/>
                  <a:pt x="1868981" y="3895715"/>
                </a:cubicBezTo>
                <a:cubicBezTo>
                  <a:pt x="1871214" y="3895028"/>
                  <a:pt x="1873361" y="3893997"/>
                  <a:pt x="1875595" y="3893739"/>
                </a:cubicBezTo>
                <a:cubicBezTo>
                  <a:pt x="2004943" y="3878451"/>
                  <a:pt x="2098132" y="3811458"/>
                  <a:pt x="2154818" y="3695423"/>
                </a:cubicBezTo>
                <a:cubicBezTo>
                  <a:pt x="2199909" y="3603007"/>
                  <a:pt x="2208240" y="3504922"/>
                  <a:pt x="2187369" y="3405120"/>
                </a:cubicBezTo>
                <a:cubicBezTo>
                  <a:pt x="2164438" y="3295526"/>
                  <a:pt x="2101395" y="3216509"/>
                  <a:pt x="1995237" y="3177000"/>
                </a:cubicBezTo>
                <a:cubicBezTo>
                  <a:pt x="1943532" y="3157761"/>
                  <a:pt x="1891248" y="3148120"/>
                  <a:pt x="1838834" y="3147604"/>
                </a:cubicBezTo>
                <a:close/>
                <a:moveTo>
                  <a:pt x="2557410" y="1878996"/>
                </a:moveTo>
                <a:cubicBezTo>
                  <a:pt x="2576128" y="1878800"/>
                  <a:pt x="2583679" y="1879922"/>
                  <a:pt x="2583679" y="1879922"/>
                </a:cubicBezTo>
                <a:cubicBezTo>
                  <a:pt x="2583679" y="1879922"/>
                  <a:pt x="2494367" y="1894824"/>
                  <a:pt x="2375284" y="1931015"/>
                </a:cubicBezTo>
                <a:cubicBezTo>
                  <a:pt x="2107346" y="2018299"/>
                  <a:pt x="1781994" y="2226929"/>
                  <a:pt x="1124911" y="2512198"/>
                </a:cubicBezTo>
                <a:cubicBezTo>
                  <a:pt x="446562" y="2808111"/>
                  <a:pt x="0" y="2808111"/>
                  <a:pt x="0" y="2808111"/>
                </a:cubicBezTo>
                <a:cubicBezTo>
                  <a:pt x="0" y="2808111"/>
                  <a:pt x="0" y="2808111"/>
                  <a:pt x="0" y="2218413"/>
                </a:cubicBezTo>
                <a:cubicBezTo>
                  <a:pt x="19139" y="2226929"/>
                  <a:pt x="469953" y="2444074"/>
                  <a:pt x="1390721" y="2154547"/>
                </a:cubicBezTo>
                <a:cubicBezTo>
                  <a:pt x="2185495" y="1905469"/>
                  <a:pt x="2476300" y="1879847"/>
                  <a:pt x="2557410" y="1878996"/>
                </a:cubicBezTo>
                <a:close/>
                <a:moveTo>
                  <a:pt x="3402326" y="1877242"/>
                </a:moveTo>
                <a:cubicBezTo>
                  <a:pt x="3778235" y="1879901"/>
                  <a:pt x="4017499" y="1952232"/>
                  <a:pt x="3991977" y="1950104"/>
                </a:cubicBezTo>
                <a:cubicBezTo>
                  <a:pt x="3996231" y="3675406"/>
                  <a:pt x="3996231" y="3675406"/>
                  <a:pt x="3996231" y="3675406"/>
                </a:cubicBezTo>
                <a:cubicBezTo>
                  <a:pt x="3996231" y="3675406"/>
                  <a:pt x="3996231" y="4320000"/>
                  <a:pt x="3336927" y="4320000"/>
                </a:cubicBezTo>
                <a:lnTo>
                  <a:pt x="3276832" y="4320000"/>
                </a:lnTo>
                <a:lnTo>
                  <a:pt x="3204821" y="4320000"/>
                </a:lnTo>
                <a:lnTo>
                  <a:pt x="3121800" y="4320000"/>
                </a:lnTo>
                <a:lnTo>
                  <a:pt x="3028676" y="4320000"/>
                </a:lnTo>
                <a:lnTo>
                  <a:pt x="2926355" y="4320000"/>
                </a:lnTo>
                <a:lnTo>
                  <a:pt x="2815744" y="4320000"/>
                </a:lnTo>
                <a:lnTo>
                  <a:pt x="2573278" y="4320000"/>
                </a:lnTo>
                <a:lnTo>
                  <a:pt x="2308531" y="4320000"/>
                </a:lnTo>
                <a:lnTo>
                  <a:pt x="2028754" y="4320000"/>
                </a:lnTo>
                <a:lnTo>
                  <a:pt x="1741202" y="4320000"/>
                </a:lnTo>
                <a:lnTo>
                  <a:pt x="1453127" y="4320000"/>
                </a:lnTo>
                <a:lnTo>
                  <a:pt x="1171780" y="4320000"/>
                </a:lnTo>
                <a:lnTo>
                  <a:pt x="904416" y="4320000"/>
                </a:lnTo>
                <a:lnTo>
                  <a:pt x="658286" y="4320000"/>
                </a:lnTo>
                <a:lnTo>
                  <a:pt x="545451" y="4320000"/>
                </a:lnTo>
                <a:lnTo>
                  <a:pt x="440644" y="4320000"/>
                </a:lnTo>
                <a:lnTo>
                  <a:pt x="344772" y="4320000"/>
                </a:lnTo>
                <a:lnTo>
                  <a:pt x="258741" y="4320000"/>
                </a:lnTo>
                <a:lnTo>
                  <a:pt x="183459" y="4320000"/>
                </a:lnTo>
                <a:lnTo>
                  <a:pt x="119831" y="4320000"/>
                </a:lnTo>
                <a:lnTo>
                  <a:pt x="68765" y="4320000"/>
                </a:lnTo>
                <a:lnTo>
                  <a:pt x="31167" y="4320000"/>
                </a:lnTo>
                <a:lnTo>
                  <a:pt x="7943" y="4320000"/>
                </a:lnTo>
                <a:lnTo>
                  <a:pt x="0" y="4320000"/>
                </a:lnTo>
                <a:lnTo>
                  <a:pt x="0" y="2928697"/>
                </a:lnTo>
                <a:cubicBezTo>
                  <a:pt x="0" y="2928697"/>
                  <a:pt x="612515" y="2971244"/>
                  <a:pt x="1992798" y="2222408"/>
                </a:cubicBezTo>
                <a:cubicBezTo>
                  <a:pt x="2513861" y="1941595"/>
                  <a:pt x="3026417" y="1874582"/>
                  <a:pt x="3402326" y="1877242"/>
                </a:cubicBezTo>
                <a:close/>
                <a:moveTo>
                  <a:pt x="2135147" y="1427593"/>
                </a:moveTo>
                <a:cubicBezTo>
                  <a:pt x="2609402" y="1427593"/>
                  <a:pt x="3506871" y="1725191"/>
                  <a:pt x="3802482" y="1782585"/>
                </a:cubicBezTo>
                <a:cubicBezTo>
                  <a:pt x="3813116" y="1784710"/>
                  <a:pt x="3409042" y="1737945"/>
                  <a:pt x="3192118" y="1729442"/>
                </a:cubicBezTo>
                <a:cubicBezTo>
                  <a:pt x="2777412" y="1714562"/>
                  <a:pt x="2360578" y="1757076"/>
                  <a:pt x="1837409" y="1905875"/>
                </a:cubicBezTo>
                <a:cubicBezTo>
                  <a:pt x="1641752" y="1961143"/>
                  <a:pt x="1467362" y="2018537"/>
                  <a:pt x="1167497" y="2097188"/>
                </a:cubicBezTo>
                <a:cubicBezTo>
                  <a:pt x="952700" y="2152456"/>
                  <a:pt x="737903" y="2192844"/>
                  <a:pt x="516726" y="2184341"/>
                </a:cubicBezTo>
                <a:cubicBezTo>
                  <a:pt x="409859" y="2181153"/>
                  <a:pt x="271889" y="2168399"/>
                  <a:pt x="134218" y="2133524"/>
                </a:cubicBezTo>
                <a:lnTo>
                  <a:pt x="2190" y="2092182"/>
                </a:lnTo>
                <a:lnTo>
                  <a:pt x="2190" y="1696540"/>
                </a:lnTo>
                <a:lnTo>
                  <a:pt x="141629" y="1731834"/>
                </a:lnTo>
                <a:cubicBezTo>
                  <a:pt x="189745" y="1741134"/>
                  <a:pt x="238128" y="1747511"/>
                  <a:pt x="287042" y="1750699"/>
                </a:cubicBezTo>
                <a:cubicBezTo>
                  <a:pt x="1137723" y="1788962"/>
                  <a:pt x="1450349" y="1427593"/>
                  <a:pt x="2135147" y="1427593"/>
                </a:cubicBezTo>
                <a:close/>
                <a:moveTo>
                  <a:pt x="3154314" y="881349"/>
                </a:moveTo>
                <a:cubicBezTo>
                  <a:pt x="3426782" y="885013"/>
                  <a:pt x="3718391" y="954699"/>
                  <a:pt x="3995943" y="1148505"/>
                </a:cubicBezTo>
                <a:lnTo>
                  <a:pt x="3995943" y="1707857"/>
                </a:lnTo>
                <a:cubicBezTo>
                  <a:pt x="3985309" y="1707857"/>
                  <a:pt x="3974675" y="1705730"/>
                  <a:pt x="3964041" y="1703604"/>
                </a:cubicBezTo>
                <a:cubicBezTo>
                  <a:pt x="3953406" y="1701477"/>
                  <a:pt x="3942772" y="1699350"/>
                  <a:pt x="3932138" y="1697223"/>
                </a:cubicBezTo>
                <a:cubicBezTo>
                  <a:pt x="3655649" y="1631292"/>
                  <a:pt x="3100545" y="1484542"/>
                  <a:pt x="2668797" y="1384581"/>
                </a:cubicBezTo>
                <a:cubicBezTo>
                  <a:pt x="2047761" y="1239958"/>
                  <a:pt x="1824443" y="1350552"/>
                  <a:pt x="1545827" y="1418610"/>
                </a:cubicBezTo>
                <a:cubicBezTo>
                  <a:pt x="1756384" y="1308016"/>
                  <a:pt x="1962687" y="1210183"/>
                  <a:pt x="2105185" y="1144251"/>
                </a:cubicBezTo>
                <a:cubicBezTo>
                  <a:pt x="2299259" y="1052533"/>
                  <a:pt x="2700201" y="875243"/>
                  <a:pt x="3154314" y="881349"/>
                </a:cubicBezTo>
                <a:close/>
                <a:moveTo>
                  <a:pt x="2189" y="207162"/>
                </a:moveTo>
                <a:lnTo>
                  <a:pt x="44333" y="241134"/>
                </a:lnTo>
                <a:cubicBezTo>
                  <a:pt x="61082" y="254167"/>
                  <a:pt x="78628" y="267466"/>
                  <a:pt x="95642" y="280233"/>
                </a:cubicBezTo>
                <a:cubicBezTo>
                  <a:pt x="114784" y="295128"/>
                  <a:pt x="133925" y="310023"/>
                  <a:pt x="146686" y="320662"/>
                </a:cubicBezTo>
                <a:cubicBezTo>
                  <a:pt x="201983" y="365347"/>
                  <a:pt x="259406" y="405776"/>
                  <a:pt x="314703" y="444076"/>
                </a:cubicBezTo>
                <a:cubicBezTo>
                  <a:pt x="606075" y="644093"/>
                  <a:pt x="956998" y="771763"/>
                  <a:pt x="1335570" y="822831"/>
                </a:cubicBezTo>
                <a:cubicBezTo>
                  <a:pt x="1520602" y="850493"/>
                  <a:pt x="1724775" y="856877"/>
                  <a:pt x="1941709" y="837726"/>
                </a:cubicBezTo>
                <a:cubicBezTo>
                  <a:pt x="2060810" y="827087"/>
                  <a:pt x="2177784" y="812192"/>
                  <a:pt x="2292631" y="797297"/>
                </a:cubicBezTo>
                <a:cubicBezTo>
                  <a:pt x="2464903" y="773891"/>
                  <a:pt x="2645681" y="750485"/>
                  <a:pt x="2822206" y="750485"/>
                </a:cubicBezTo>
                <a:cubicBezTo>
                  <a:pt x="3026379" y="748357"/>
                  <a:pt x="3213538" y="769635"/>
                  <a:pt x="3381556" y="814320"/>
                </a:cubicBezTo>
                <a:cubicBezTo>
                  <a:pt x="3392190" y="816448"/>
                  <a:pt x="3402824" y="818576"/>
                  <a:pt x="3411331" y="822831"/>
                </a:cubicBezTo>
                <a:cubicBezTo>
                  <a:pt x="3377302" y="814320"/>
                  <a:pt x="3343273" y="805808"/>
                  <a:pt x="3307117" y="801553"/>
                </a:cubicBezTo>
                <a:cubicBezTo>
                  <a:pt x="3147607" y="776019"/>
                  <a:pt x="2981717" y="776019"/>
                  <a:pt x="2815825" y="803681"/>
                </a:cubicBezTo>
                <a:cubicBezTo>
                  <a:pt x="2628667" y="831343"/>
                  <a:pt x="2488298" y="865388"/>
                  <a:pt x="2367070" y="912200"/>
                </a:cubicBezTo>
                <a:cubicBezTo>
                  <a:pt x="2330914" y="924967"/>
                  <a:pt x="2292631" y="939862"/>
                  <a:pt x="2256476" y="954757"/>
                </a:cubicBezTo>
                <a:cubicBezTo>
                  <a:pt x="1992752" y="1065404"/>
                  <a:pt x="1741789" y="1216481"/>
                  <a:pt x="1484446" y="1337767"/>
                </a:cubicBezTo>
                <a:cubicBezTo>
                  <a:pt x="1358964" y="1397347"/>
                  <a:pt x="1244117" y="1454798"/>
                  <a:pt x="1099494" y="1507994"/>
                </a:cubicBezTo>
                <a:cubicBezTo>
                  <a:pt x="857038" y="1593108"/>
                  <a:pt x="627343" y="1637792"/>
                  <a:pt x="365746" y="1620770"/>
                </a:cubicBezTo>
                <a:cubicBezTo>
                  <a:pt x="272699" y="1613322"/>
                  <a:pt x="127544" y="1592842"/>
                  <a:pt x="34293" y="1565030"/>
                </a:cubicBezTo>
                <a:lnTo>
                  <a:pt x="2189" y="1554162"/>
                </a:lnTo>
                <a:close/>
                <a:moveTo>
                  <a:pt x="3192835" y="0"/>
                </a:moveTo>
                <a:lnTo>
                  <a:pt x="3239656" y="0"/>
                </a:lnTo>
                <a:lnTo>
                  <a:pt x="3375651" y="3754"/>
                </a:lnTo>
                <a:cubicBezTo>
                  <a:pt x="3597659" y="21311"/>
                  <a:pt x="3808766" y="86750"/>
                  <a:pt x="3995943" y="229333"/>
                </a:cubicBezTo>
                <a:lnTo>
                  <a:pt x="3995943" y="967786"/>
                </a:lnTo>
                <a:cubicBezTo>
                  <a:pt x="3796003" y="844356"/>
                  <a:pt x="3615207" y="752847"/>
                  <a:pt x="3406759" y="697518"/>
                </a:cubicBezTo>
                <a:cubicBezTo>
                  <a:pt x="3230217" y="650699"/>
                  <a:pt x="3034531" y="629418"/>
                  <a:pt x="2821829" y="631545"/>
                </a:cubicBezTo>
                <a:cubicBezTo>
                  <a:pt x="2636779" y="631545"/>
                  <a:pt x="2455982" y="657083"/>
                  <a:pt x="2277313" y="680492"/>
                </a:cubicBezTo>
                <a:cubicBezTo>
                  <a:pt x="2153945" y="695389"/>
                  <a:pt x="2028451" y="712414"/>
                  <a:pt x="1902958" y="720927"/>
                </a:cubicBezTo>
                <a:cubicBezTo>
                  <a:pt x="1328663" y="761360"/>
                  <a:pt x="786273" y="627290"/>
                  <a:pt x="371505" y="344251"/>
                </a:cubicBezTo>
                <a:cubicBezTo>
                  <a:pt x="352362" y="329354"/>
                  <a:pt x="331091" y="314458"/>
                  <a:pt x="309821" y="299561"/>
                </a:cubicBezTo>
                <a:cubicBezTo>
                  <a:pt x="548047" y="427247"/>
                  <a:pt x="816051" y="463425"/>
                  <a:pt x="1039388" y="465553"/>
                </a:cubicBezTo>
                <a:cubicBezTo>
                  <a:pt x="1651969" y="474066"/>
                  <a:pt x="2113532" y="188899"/>
                  <a:pt x="2689954" y="65470"/>
                </a:cubicBezTo>
                <a:cubicBezTo>
                  <a:pt x="2805345" y="40997"/>
                  <a:pt x="2921267" y="21178"/>
                  <a:pt x="3036093" y="9673"/>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8" name="Freeform: Shape 7">
            <a:extLst>
              <a:ext uri="{FF2B5EF4-FFF2-40B4-BE49-F238E27FC236}">
                <a16:creationId xmlns:a16="http://schemas.microsoft.com/office/drawing/2014/main" id="{C29E7F56-025F-40EB-B8E5-AEADB894DA48}"/>
              </a:ext>
            </a:extLst>
          </p:cNvPr>
          <p:cNvSpPr>
            <a:spLocks noChangeAspect="1"/>
          </p:cNvSpPr>
          <p:nvPr userDrawn="1"/>
        </p:nvSpPr>
        <p:spPr>
          <a:xfrm>
            <a:off x="7018028" y="819067"/>
            <a:ext cx="540000" cy="580310"/>
          </a:xfrm>
          <a:custGeom>
            <a:avLst/>
            <a:gdLst>
              <a:gd name="connsiteX0" fmla="*/ 3170021 w 3996000"/>
              <a:gd name="connsiteY0" fmla="*/ 0 h 4294297"/>
              <a:gd name="connsiteX1" fmla="*/ 3170074 w 3996000"/>
              <a:gd name="connsiteY1" fmla="*/ 0 h 4294297"/>
              <a:gd name="connsiteX2" fmla="*/ 3323485 w 3996000"/>
              <a:gd name="connsiteY2" fmla="*/ 6172 h 4294297"/>
              <a:gd name="connsiteX3" fmla="*/ 3991112 w 3996000"/>
              <a:gd name="connsiteY3" fmla="*/ 279559 h 4294297"/>
              <a:gd name="connsiteX4" fmla="*/ 3991036 w 3996000"/>
              <a:gd name="connsiteY4" fmla="*/ 279617 h 4294297"/>
              <a:gd name="connsiteX5" fmla="*/ 3992150 w 3996000"/>
              <a:gd name="connsiteY5" fmla="*/ 296880 h 4294297"/>
              <a:gd name="connsiteX6" fmla="*/ 3987829 w 3996000"/>
              <a:gd name="connsiteY6" fmla="*/ 3574617 h 4294297"/>
              <a:gd name="connsiteX7" fmla="*/ 3897899 w 3996000"/>
              <a:gd name="connsiteY7" fmla="*/ 3929532 h 4294297"/>
              <a:gd name="connsiteX8" fmla="*/ 3254375 w 3996000"/>
              <a:gd name="connsiteY8" fmla="*/ 4294297 h 4294297"/>
              <a:gd name="connsiteX9" fmla="*/ 0 w 3996000"/>
              <a:gd name="connsiteY9" fmla="*/ 4294297 h 4294297"/>
              <a:gd name="connsiteX10" fmla="*/ 0 w 3996000"/>
              <a:gd name="connsiteY10" fmla="*/ 138780 h 4294297"/>
              <a:gd name="connsiteX11" fmla="*/ 77761 w 3996000"/>
              <a:gd name="connsiteY11" fmla="*/ 177647 h 4294297"/>
              <a:gd name="connsiteX12" fmla="*/ 1095974 w 3996000"/>
              <a:gd name="connsiteY12" fmla="*/ 439639 h 4294297"/>
              <a:gd name="connsiteX13" fmla="*/ 1117035 w 3996000"/>
              <a:gd name="connsiteY13" fmla="*/ 439799 h 4294297"/>
              <a:gd name="connsiteX14" fmla="*/ 2043002 w 3996000"/>
              <a:gd name="connsiteY14" fmla="*/ 237997 h 4294297"/>
              <a:gd name="connsiteX15" fmla="*/ 2624224 w 3996000"/>
              <a:gd name="connsiteY15" fmla="*/ 65745 h 4294297"/>
              <a:gd name="connsiteX16" fmla="*/ 3046139 w 3996000"/>
              <a:gd name="connsiteY16" fmla="*/ 4056 h 4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6000" h="4294297">
                <a:moveTo>
                  <a:pt x="3170021" y="0"/>
                </a:moveTo>
                <a:lnTo>
                  <a:pt x="3170074" y="0"/>
                </a:lnTo>
                <a:lnTo>
                  <a:pt x="3323485" y="6172"/>
                </a:lnTo>
                <a:cubicBezTo>
                  <a:pt x="3656782" y="34375"/>
                  <a:pt x="3824836" y="154974"/>
                  <a:pt x="3991112" y="279559"/>
                </a:cubicBezTo>
                <a:lnTo>
                  <a:pt x="3991036" y="279617"/>
                </a:lnTo>
                <a:lnTo>
                  <a:pt x="3992150" y="296880"/>
                </a:lnTo>
                <a:cubicBezTo>
                  <a:pt x="4002860" y="566227"/>
                  <a:pt x="3987829" y="3574617"/>
                  <a:pt x="3987829" y="3574617"/>
                </a:cubicBezTo>
                <a:cubicBezTo>
                  <a:pt x="3987829" y="3582144"/>
                  <a:pt x="3986788" y="3755678"/>
                  <a:pt x="3897899" y="3929532"/>
                </a:cubicBezTo>
                <a:cubicBezTo>
                  <a:pt x="3812774" y="4095939"/>
                  <a:pt x="3632033" y="4294297"/>
                  <a:pt x="3254375" y="4294297"/>
                </a:cubicBezTo>
                <a:lnTo>
                  <a:pt x="0" y="4294297"/>
                </a:lnTo>
                <a:lnTo>
                  <a:pt x="0" y="138780"/>
                </a:lnTo>
                <a:lnTo>
                  <a:pt x="77761" y="177647"/>
                </a:lnTo>
                <a:cubicBezTo>
                  <a:pt x="290281" y="277751"/>
                  <a:pt x="708977" y="433894"/>
                  <a:pt x="1095974" y="439639"/>
                </a:cubicBezTo>
                <a:cubicBezTo>
                  <a:pt x="1103021" y="439719"/>
                  <a:pt x="1109988" y="439799"/>
                  <a:pt x="1117035" y="439799"/>
                </a:cubicBezTo>
                <a:cubicBezTo>
                  <a:pt x="1452331" y="439799"/>
                  <a:pt x="1739258" y="341781"/>
                  <a:pt x="2043002" y="237997"/>
                </a:cubicBezTo>
                <a:cubicBezTo>
                  <a:pt x="2227186" y="175054"/>
                  <a:pt x="2417617" y="109949"/>
                  <a:pt x="2624224" y="65745"/>
                </a:cubicBezTo>
                <a:cubicBezTo>
                  <a:pt x="2779299" y="32592"/>
                  <a:pt x="2918519" y="12186"/>
                  <a:pt x="3046139" y="4056"/>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GB">
              <a:solidFill>
                <a:prstClr val="white"/>
              </a:solidFill>
            </a:endParaRPr>
          </a:p>
        </p:txBody>
      </p:sp>
    </p:spTree>
    <p:extLst>
      <p:ext uri="{BB962C8B-B14F-4D97-AF65-F5344CB8AC3E}">
        <p14:creationId xmlns:p14="http://schemas.microsoft.com/office/powerpoint/2010/main" val="18550827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486430-5266-454B-9F7B-95C8E04627DB}" type="slidenum">
              <a:rPr lang="en-US" smtClean="0"/>
              <a:t>‹#›</a:t>
            </a:fld>
            <a:endParaRPr lang="en-US"/>
          </a:p>
        </p:txBody>
      </p:sp>
    </p:spTree>
    <p:extLst>
      <p:ext uri="{BB962C8B-B14F-4D97-AF65-F5344CB8AC3E}">
        <p14:creationId xmlns:p14="http://schemas.microsoft.com/office/powerpoint/2010/main" val="129856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BA4983-7D04-4E06-8592-6757B756AC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575451-4D99-4FC1-B24D-E6FA2F8EA1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6FC84-A6ED-4B8B-A872-79E8F70A8E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4B41A19E-9076-4EDB-880B-B58A3C9D1B53}"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6C0F282-E041-4F53-B771-6108A0FBAE4C}"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5204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subTitle" idx="1"/>
          </p:nvPr>
        </p:nvSpPr>
        <p:spPr>
          <a:xfrm>
            <a:off x="2819400" y="4267200"/>
            <a:ext cx="6400800" cy="1752600"/>
          </a:xfrm>
        </p:spPr>
        <p:txBody>
          <a:bodyPr/>
          <a:lstStyle/>
          <a:p>
            <a:endParaRPr lang="en-US" b="1" noProof="0" dirty="0"/>
          </a:p>
          <a:p>
            <a:endParaRPr lang="en-US" b="1" noProof="0" dirty="0"/>
          </a:p>
        </p:txBody>
      </p:sp>
      <p:sp>
        <p:nvSpPr>
          <p:cNvPr id="2" name="Title 1"/>
          <p:cNvSpPr>
            <a:spLocks noGrp="1"/>
          </p:cNvSpPr>
          <p:nvPr>
            <p:ph type="ctrTitle"/>
          </p:nvPr>
        </p:nvSpPr>
        <p:spPr>
          <a:xfrm>
            <a:off x="457200" y="990600"/>
            <a:ext cx="11201400" cy="4038600"/>
          </a:xfrm>
        </p:spPr>
        <p:txBody>
          <a:bodyPr>
            <a:normAutofit fontScale="90000"/>
          </a:bodyPr>
          <a:lstStyle/>
          <a:p>
            <a:r>
              <a:rPr lang="en-US" dirty="0"/>
              <a:t>Sub-regional Workshop on Use and Implementation of RETOS</a:t>
            </a:r>
            <a:r>
              <a:rPr lang="en-US" baseline="30000" dirty="0"/>
              <a:t>TM</a:t>
            </a:r>
            <a:r>
              <a:rPr lang="en-US" dirty="0"/>
              <a:t> for Oil Spill Response Program Assessment</a:t>
            </a:r>
            <a:br>
              <a:rPr lang="en-US" dirty="0"/>
            </a:br>
            <a:r>
              <a:rPr lang="en-US" sz="4900" dirty="0"/>
              <a:t>Central and Eastern Mediterranean – Concluding Plenary Session</a:t>
            </a:r>
            <a:endParaRPr lang="en-US" dirty="0"/>
          </a:p>
        </p:txBody>
      </p:sp>
      <p:sp>
        <p:nvSpPr>
          <p:cNvPr id="3" name="Rectangle 2"/>
          <p:cNvSpPr/>
          <p:nvPr/>
        </p:nvSpPr>
        <p:spPr>
          <a:xfrm>
            <a:off x="2286000" y="5342930"/>
            <a:ext cx="8153400" cy="1754326"/>
          </a:xfrm>
          <a:prstGeom prst="rect">
            <a:avLst/>
          </a:prstGeom>
        </p:spPr>
        <p:txBody>
          <a:bodyPr wrap="square">
            <a:spAutoFit/>
          </a:bodyPr>
          <a:lstStyle/>
          <a:p>
            <a:pPr algn="ctr"/>
            <a:r>
              <a:rPr lang="en-US" sz="2400" dirty="0"/>
              <a:t>23 November 2021</a:t>
            </a:r>
          </a:p>
          <a:p>
            <a:pPr algn="ctr"/>
            <a:r>
              <a:rPr lang="en-US" sz="2400" dirty="0"/>
              <a:t>VIRTUAL</a:t>
            </a:r>
          </a:p>
          <a:p>
            <a:pPr algn="ctr"/>
            <a:endParaRPr lang="en-US" sz="2400" dirty="0"/>
          </a:p>
          <a:p>
            <a:pPr algn="ctr"/>
            <a:r>
              <a:rPr lang="en-US" dirty="0"/>
              <a:t>Project funded by the European Union Civil Protection DG ECHO - EC</a:t>
            </a:r>
            <a:br>
              <a:rPr lang="en-US" dirty="0"/>
            </a:br>
            <a:endParaRPr lang="en-US" dirty="0"/>
          </a:p>
        </p:txBody>
      </p:sp>
      <p:grpSp>
        <p:nvGrpSpPr>
          <p:cNvPr id="5" name="Group 4">
            <a:extLst>
              <a:ext uri="{FF2B5EF4-FFF2-40B4-BE49-F238E27FC236}">
                <a16:creationId xmlns:a16="http://schemas.microsoft.com/office/drawing/2014/main" id="{B057E813-ACC8-4C3B-9C75-2A89E563EFF0}"/>
              </a:ext>
            </a:extLst>
          </p:cNvPr>
          <p:cNvGrpSpPr>
            <a:grpSpLocks/>
          </p:cNvGrpSpPr>
          <p:nvPr/>
        </p:nvGrpSpPr>
        <p:grpSpPr bwMode="auto">
          <a:xfrm>
            <a:off x="3300730" y="379730"/>
            <a:ext cx="5919470" cy="458470"/>
            <a:chOff x="1470" y="492"/>
            <a:chExt cx="9322" cy="722"/>
          </a:xfrm>
        </p:grpSpPr>
        <p:pic>
          <p:nvPicPr>
            <p:cNvPr id="6" name="Picture 5">
              <a:extLst>
                <a:ext uri="{FF2B5EF4-FFF2-40B4-BE49-F238E27FC236}">
                  <a16:creationId xmlns:a16="http://schemas.microsoft.com/office/drawing/2014/main" id="{452F7DBF-E462-4EC9-B01A-11E83B4B56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5" y="492"/>
              <a:ext cx="980" cy="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O-logo-rgb">
              <a:extLst>
                <a:ext uri="{FF2B5EF4-FFF2-40B4-BE49-F238E27FC236}">
                  <a16:creationId xmlns:a16="http://schemas.microsoft.com/office/drawing/2014/main" id="{7F2A16F3-D441-44AF-A6F7-D7F3991B0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 y="494"/>
              <a:ext cx="2505" cy="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REMPEC">
              <a:extLst>
                <a:ext uri="{FF2B5EF4-FFF2-40B4-BE49-F238E27FC236}">
                  <a16:creationId xmlns:a16="http://schemas.microsoft.com/office/drawing/2014/main" id="{D2421834-C26E-44B5-AF5A-0F309C1821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5" y="492"/>
              <a:ext cx="792" cy="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0EFA012-6D5B-4D16-8F7D-937903D875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0" y="494"/>
              <a:ext cx="619" cy="71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9A55-298F-40F3-8CE3-9F1C587F1724}"/>
              </a:ext>
            </a:extLst>
          </p:cNvPr>
          <p:cNvSpPr>
            <a:spLocks noGrp="1"/>
          </p:cNvSpPr>
          <p:nvPr>
            <p:ph type="title"/>
          </p:nvPr>
        </p:nvSpPr>
        <p:spPr/>
        <p:txBody>
          <a:bodyPr/>
          <a:lstStyle/>
          <a:p>
            <a:r>
              <a:rPr lang="en-US" dirty="0"/>
              <a:t>Perspectives from Consultants &amp; ITOPF</a:t>
            </a:r>
          </a:p>
        </p:txBody>
      </p:sp>
      <p:sp>
        <p:nvSpPr>
          <p:cNvPr id="3" name="Content Placeholder 2">
            <a:extLst>
              <a:ext uri="{FF2B5EF4-FFF2-40B4-BE49-F238E27FC236}">
                <a16:creationId xmlns:a16="http://schemas.microsoft.com/office/drawing/2014/main" id="{D020E0D3-DD90-431D-9626-72EF2245E067}"/>
              </a:ext>
            </a:extLst>
          </p:cNvPr>
          <p:cNvSpPr>
            <a:spLocks noGrp="1"/>
          </p:cNvSpPr>
          <p:nvPr>
            <p:ph idx="1"/>
          </p:nvPr>
        </p:nvSpPr>
        <p:spPr/>
        <p:txBody>
          <a:bodyPr>
            <a:normAutofit fontScale="92500" lnSpcReduction="10000"/>
          </a:bodyPr>
          <a:lstStyle/>
          <a:p>
            <a:r>
              <a:rPr lang="en-US" dirty="0"/>
              <a:t>Anne Reglain</a:t>
            </a:r>
          </a:p>
          <a:p>
            <a:pPr lvl="1"/>
            <a:r>
              <a:rPr lang="en-US" dirty="0"/>
              <a:t>Countries: Cyprus, Bosnia and Herzegovina, Libya, Monaco (Syria)</a:t>
            </a:r>
          </a:p>
          <a:p>
            <a:pPr lvl="1"/>
            <a:r>
              <a:rPr lang="en-US" sz="2400" dirty="0"/>
              <a:t>Participants provided an honest assessment of their program according to their knowledge;</a:t>
            </a:r>
          </a:p>
          <a:p>
            <a:pPr lvl="1"/>
            <a:r>
              <a:rPr lang="en-US" sz="2400" dirty="0"/>
              <a:t>The </a:t>
            </a:r>
            <a:r>
              <a:rPr lang="en-GB" sz="2400" dirty="0"/>
              <a:t>range of criteria and hence stakeholders required to conduct a representative assessment were noted by all participants;</a:t>
            </a:r>
          </a:p>
          <a:p>
            <a:pPr lvl="1"/>
            <a:r>
              <a:rPr lang="en-GB" sz="2400" dirty="0"/>
              <a:t>Some participants found that some criteria were sometimes repetitive or unclear and welcomed the initiative of a revised and improved version of the tool;</a:t>
            </a:r>
          </a:p>
          <a:p>
            <a:pPr lvl="1"/>
            <a:r>
              <a:rPr lang="en-GB" sz="2400" dirty="0"/>
              <a:t>It was noted that there were some variations on the score depending on the severity of the assessor;</a:t>
            </a:r>
          </a:p>
          <a:p>
            <a:pPr lvl="1"/>
            <a:r>
              <a:rPr lang="en-US" sz="2400" dirty="0"/>
              <a:t>Participants were keen to use the tool for a formal assessment and also for other scopes.</a:t>
            </a:r>
            <a:endParaRPr lang="en-US" dirty="0"/>
          </a:p>
          <a:p>
            <a:pPr lvl="1"/>
            <a:endParaRPr lang="en-US" dirty="0"/>
          </a:p>
        </p:txBody>
      </p:sp>
      <p:sp>
        <p:nvSpPr>
          <p:cNvPr id="4" name="Slide Number Placeholder 3">
            <a:extLst>
              <a:ext uri="{FF2B5EF4-FFF2-40B4-BE49-F238E27FC236}">
                <a16:creationId xmlns:a16="http://schemas.microsoft.com/office/drawing/2014/main" id="{E225703C-A503-47D9-ABA1-4575A889C43C}"/>
              </a:ext>
            </a:extLst>
          </p:cNvPr>
          <p:cNvSpPr>
            <a:spLocks noGrp="1"/>
          </p:cNvSpPr>
          <p:nvPr>
            <p:ph type="sldNum" sz="quarter" idx="12"/>
          </p:nvPr>
        </p:nvSpPr>
        <p:spPr/>
        <p:txBody>
          <a:bodyPr/>
          <a:lstStyle/>
          <a:p>
            <a:fld id="{9A593283-577A-4040-8CDC-C6242D16D486}" type="slidenum">
              <a:rPr lang="en-US" smtClean="0"/>
              <a:pPr/>
              <a:t>10</a:t>
            </a:fld>
            <a:endParaRPr lang="en-US"/>
          </a:p>
        </p:txBody>
      </p:sp>
    </p:spTree>
    <p:extLst>
      <p:ext uri="{BB962C8B-B14F-4D97-AF65-F5344CB8AC3E}">
        <p14:creationId xmlns:p14="http://schemas.microsoft.com/office/powerpoint/2010/main" val="4165362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A9CED4-0364-465F-8EE3-AC999E0C4C7C}"/>
              </a:ext>
            </a:extLst>
          </p:cNvPr>
          <p:cNvSpPr>
            <a:spLocks noGrp="1"/>
          </p:cNvSpPr>
          <p:nvPr>
            <p:ph type="body" sz="quarter" idx="18"/>
          </p:nvPr>
        </p:nvSpPr>
        <p:spPr>
          <a:xfrm>
            <a:off x="0" y="227608"/>
            <a:ext cx="6553200" cy="519152"/>
          </a:xfrm>
        </p:spPr>
        <p:txBody>
          <a:bodyPr/>
          <a:lstStyle/>
          <a:p>
            <a:r>
              <a:rPr lang="en-GB" dirty="0">
                <a:latin typeface="+mn-lt"/>
              </a:rPr>
              <a:t>Overview of preliminary informal assessments - ITOPF</a:t>
            </a:r>
          </a:p>
        </p:txBody>
      </p:sp>
      <p:sp>
        <p:nvSpPr>
          <p:cNvPr id="6" name="TextBox 5">
            <a:extLst>
              <a:ext uri="{FF2B5EF4-FFF2-40B4-BE49-F238E27FC236}">
                <a16:creationId xmlns:a16="http://schemas.microsoft.com/office/drawing/2014/main" id="{C066F30C-F7E1-41CE-AA28-F280B360BC31}"/>
              </a:ext>
            </a:extLst>
          </p:cNvPr>
          <p:cNvSpPr txBox="1"/>
          <p:nvPr/>
        </p:nvSpPr>
        <p:spPr>
          <a:xfrm>
            <a:off x="401255" y="1039407"/>
            <a:ext cx="10722015" cy="5320239"/>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Calibri" panose="020F0502020204030204"/>
                <a:ea typeface="+mn-ea"/>
                <a:cs typeface="+mn-cs"/>
              </a:rPr>
              <a:t>Attendance</a:t>
            </a:r>
          </a:p>
          <a:p>
            <a:pPr marL="342900" marR="0" lvl="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ITOPF facilitated four individual country sessions</a:t>
            </a:r>
          </a:p>
          <a:p>
            <a:pPr marL="742950" marR="0" lvl="1"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Croatia (6 October)</a:t>
            </a:r>
          </a:p>
          <a:p>
            <a:pPr marL="742950" marR="0" lvl="1"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Greece (11 October)</a:t>
            </a:r>
          </a:p>
          <a:p>
            <a:pPr marL="742950" marR="0" lvl="1"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Israel (12 October)</a:t>
            </a:r>
          </a:p>
          <a:p>
            <a:pPr marL="742950" marR="0" lvl="1"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Turkey (4 November)</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Attendance ranged from 1 to 4 representatives per country</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0" lang="en-GB" sz="2000" b="1" i="0" u="sng" strike="noStrike" kern="1200" cap="none" spc="0" normalizeH="0" baseline="0" noProof="0" dirty="0">
                <a:ln>
                  <a:noFill/>
                </a:ln>
                <a:solidFill>
                  <a:prstClr val="black"/>
                </a:solidFill>
                <a:effectLst/>
                <a:uLnTx/>
                <a:uFillTx/>
                <a:latin typeface="Calibri" panose="020F0502020204030204"/>
                <a:ea typeface="+mn-ea"/>
                <a:cs typeface="+mn-cs"/>
              </a:rPr>
              <a:t>Introductions</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ITOPF provided an overview of the purpose of the session and recap of RETOS for those participants that missed the 7-8 September kick off meeting.</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Time needed to ensure all participants had the relevant files downloaded (i.e. RETOS Excel file &amp; manual, IOSC guidelines).</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ITOPF provided an example of how to use the supporting tools to find more information on a particular element.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563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A9CED4-0364-465F-8EE3-AC999E0C4C7C}"/>
              </a:ext>
            </a:extLst>
          </p:cNvPr>
          <p:cNvSpPr>
            <a:spLocks noGrp="1"/>
          </p:cNvSpPr>
          <p:nvPr>
            <p:ph type="body" sz="quarter" idx="18"/>
          </p:nvPr>
        </p:nvSpPr>
        <p:spPr>
          <a:xfrm>
            <a:off x="0" y="227608"/>
            <a:ext cx="6019800" cy="519152"/>
          </a:xfrm>
        </p:spPr>
        <p:txBody>
          <a:bodyPr/>
          <a:lstStyle/>
          <a:p>
            <a:r>
              <a:rPr lang="en-GB" dirty="0">
                <a:latin typeface="+mn-lt"/>
              </a:rPr>
              <a:t>Overview of preliminary informal assessments - ITOPF</a:t>
            </a:r>
          </a:p>
        </p:txBody>
      </p:sp>
      <p:sp>
        <p:nvSpPr>
          <p:cNvPr id="4" name="TextBox 3">
            <a:extLst>
              <a:ext uri="{FF2B5EF4-FFF2-40B4-BE49-F238E27FC236}">
                <a16:creationId xmlns:a16="http://schemas.microsoft.com/office/drawing/2014/main" id="{49D058B5-8509-4CF5-9517-C5E5CE4C9209}"/>
              </a:ext>
            </a:extLst>
          </p:cNvPr>
          <p:cNvSpPr txBox="1"/>
          <p:nvPr/>
        </p:nvSpPr>
        <p:spPr>
          <a:xfrm>
            <a:off x="508804" y="1214960"/>
            <a:ext cx="10185390" cy="3877985"/>
          </a:xfrm>
          <a:prstGeom prst="rect">
            <a:avLst/>
          </a:prstGeom>
          <a:noFill/>
        </p:spPr>
        <p:txBody>
          <a:bodyPr wrap="square">
            <a:spAutoFit/>
          </a:bodyPr>
          <a:lstStyle/>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Two countries had already completed a draft assessment ahead of the session, so were well prepared.</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Good mix of participants with strong knowledge of their contingency programmes</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Participants were mostly able to carry out the assessment (discussing in their own languages) with minimal input from ITOPF, however ITOPF remained available for questions throughout.</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identifying agencies/stakeholders to participate in a national workshop/formal assessment was noted.</a:t>
            </a:r>
          </a:p>
          <a:p>
            <a:pPr marL="285750" marR="0" lvl="0"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All countries completed their informal draft assessment in the time available – countries keen to understand next steps, for example when they can move on to carry out a Level B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806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264-85B1-4C18-93E4-3438F2A24E47}"/>
              </a:ext>
            </a:extLst>
          </p:cNvPr>
          <p:cNvSpPr>
            <a:spLocks noGrp="1"/>
          </p:cNvSpPr>
          <p:nvPr>
            <p:ph type="title"/>
          </p:nvPr>
        </p:nvSpPr>
        <p:spPr/>
        <p:txBody>
          <a:bodyPr/>
          <a:lstStyle/>
          <a:p>
            <a:r>
              <a:rPr lang="en-US" dirty="0"/>
              <a:t>Perspectives from Sea Alarm</a:t>
            </a:r>
          </a:p>
        </p:txBody>
      </p:sp>
      <p:sp>
        <p:nvSpPr>
          <p:cNvPr id="3" name="Content Placeholder 2">
            <a:extLst>
              <a:ext uri="{FF2B5EF4-FFF2-40B4-BE49-F238E27FC236}">
                <a16:creationId xmlns:a16="http://schemas.microsoft.com/office/drawing/2014/main" id="{12F43504-FA57-4041-A423-D0D3E016E60B}"/>
              </a:ext>
            </a:extLst>
          </p:cNvPr>
          <p:cNvSpPr>
            <a:spLocks noGrp="1"/>
          </p:cNvSpPr>
          <p:nvPr>
            <p:ph idx="1"/>
          </p:nvPr>
        </p:nvSpPr>
        <p:spPr/>
        <p:txBody>
          <a:bodyPr/>
          <a:lstStyle/>
          <a:p>
            <a:pPr>
              <a:lnSpc>
                <a:spcPct val="114000"/>
              </a:lnSpc>
              <a:spcBef>
                <a:spcPts val="0"/>
              </a:spcBef>
              <a:defRPr/>
            </a:pPr>
            <a:r>
              <a:rPr lang="en-GB" sz="2800" dirty="0">
                <a:solidFill>
                  <a:prstClr val="black"/>
                </a:solidFill>
              </a:rPr>
              <a:t>SAT presented during Initial Plenary Session (Session 1) </a:t>
            </a:r>
          </a:p>
          <a:p>
            <a:pPr>
              <a:lnSpc>
                <a:spcPct val="114000"/>
              </a:lnSpc>
              <a:spcBef>
                <a:spcPts val="0"/>
              </a:spcBef>
              <a:defRPr/>
            </a:pPr>
            <a:r>
              <a:rPr lang="en-GB" sz="2800" dirty="0">
                <a:solidFill>
                  <a:prstClr val="black"/>
                </a:solidFill>
              </a:rPr>
              <a:t>Online support provided to countries having questions (Session 2) </a:t>
            </a:r>
            <a:r>
              <a:rPr lang="en-GB" sz="2800" dirty="0">
                <a:solidFill>
                  <a:prstClr val="black"/>
                </a:solidFill>
                <a:sym typeface="Wingdings" pitchFamily="2" charset="2"/>
              </a:rPr>
              <a:t> </a:t>
            </a:r>
            <a:r>
              <a:rPr lang="en-GB" sz="2800" dirty="0">
                <a:solidFill>
                  <a:prstClr val="black"/>
                </a:solidFill>
              </a:rPr>
              <a:t>Question and clarification provided to one country, with potential improvement of the SAT </a:t>
            </a:r>
          </a:p>
          <a:p>
            <a:pPr>
              <a:lnSpc>
                <a:spcPct val="114000"/>
              </a:lnSpc>
              <a:spcBef>
                <a:spcPts val="0"/>
              </a:spcBef>
              <a:defRPr/>
            </a:pPr>
            <a:r>
              <a:rPr lang="en-GB" sz="2800" dirty="0">
                <a:solidFill>
                  <a:prstClr val="black"/>
                </a:solidFill>
              </a:rPr>
              <a:t>Limited outputs from the countries: 4 assessments carried out </a:t>
            </a:r>
            <a:r>
              <a:rPr lang="en-BE" sz="2800" dirty="0">
                <a:solidFill>
                  <a:prstClr val="black"/>
                </a:solidFill>
              </a:rPr>
              <a:t>Albania, Egypt, Greece and Montenegro </a:t>
            </a:r>
            <a:r>
              <a:rPr lang="en-GB" sz="2800" dirty="0">
                <a:solidFill>
                  <a:prstClr val="black"/>
                </a:solidFill>
              </a:rPr>
              <a:t>but only 3 received</a:t>
            </a:r>
          </a:p>
          <a:p>
            <a:endParaRPr lang="en-US" dirty="0"/>
          </a:p>
        </p:txBody>
      </p:sp>
      <p:sp>
        <p:nvSpPr>
          <p:cNvPr id="4" name="Slide Number Placeholder 3">
            <a:extLst>
              <a:ext uri="{FF2B5EF4-FFF2-40B4-BE49-F238E27FC236}">
                <a16:creationId xmlns:a16="http://schemas.microsoft.com/office/drawing/2014/main" id="{68AC46E0-678E-4E90-ABC0-21359AA28DF5}"/>
              </a:ext>
            </a:extLst>
          </p:cNvPr>
          <p:cNvSpPr>
            <a:spLocks noGrp="1"/>
          </p:cNvSpPr>
          <p:nvPr>
            <p:ph type="sldNum" sz="quarter" idx="12"/>
          </p:nvPr>
        </p:nvSpPr>
        <p:spPr/>
        <p:txBody>
          <a:bodyPr/>
          <a:lstStyle/>
          <a:p>
            <a:fld id="{9A593283-577A-4040-8CDC-C6242D16D486}" type="slidenum">
              <a:rPr lang="en-US" smtClean="0"/>
              <a:pPr/>
              <a:t>13</a:t>
            </a:fld>
            <a:endParaRPr lang="en-US"/>
          </a:p>
        </p:txBody>
      </p:sp>
    </p:spTree>
    <p:extLst>
      <p:ext uri="{BB962C8B-B14F-4D97-AF65-F5344CB8AC3E}">
        <p14:creationId xmlns:p14="http://schemas.microsoft.com/office/powerpoint/2010/main" val="3778403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4012-9A69-4CC2-B60D-AF5D9A9FD67A}"/>
              </a:ext>
            </a:extLst>
          </p:cNvPr>
          <p:cNvSpPr>
            <a:spLocks noGrp="1"/>
          </p:cNvSpPr>
          <p:nvPr>
            <p:ph type="title"/>
          </p:nvPr>
        </p:nvSpPr>
        <p:spPr/>
        <p:txBody>
          <a:bodyPr/>
          <a:lstStyle/>
          <a:p>
            <a:r>
              <a:rPr lang="en-US" dirty="0"/>
              <a:t>Perspectives from REMPEC</a:t>
            </a:r>
          </a:p>
        </p:txBody>
      </p:sp>
      <p:sp>
        <p:nvSpPr>
          <p:cNvPr id="3" name="Content Placeholder 2">
            <a:extLst>
              <a:ext uri="{FF2B5EF4-FFF2-40B4-BE49-F238E27FC236}">
                <a16:creationId xmlns:a16="http://schemas.microsoft.com/office/drawing/2014/main" id="{07CAC8E9-8868-4BEF-8200-57604E5721A9}"/>
              </a:ext>
            </a:extLst>
          </p:cNvPr>
          <p:cNvSpPr>
            <a:spLocks noGrp="1"/>
          </p:cNvSpPr>
          <p:nvPr>
            <p:ph idx="1"/>
          </p:nvPr>
        </p:nvSpPr>
        <p:spPr/>
        <p:txBody>
          <a:bodyPr>
            <a:normAutofit/>
          </a:bodyPr>
          <a:lstStyle/>
          <a:p>
            <a:pPr lvl="1"/>
            <a:r>
              <a:rPr lang="en-US" sz="2800" dirty="0"/>
              <a:t>The beneficiaries of the self-assessments are for the Countries and REMPEC. </a:t>
            </a:r>
          </a:p>
          <a:p>
            <a:pPr lvl="1"/>
            <a:r>
              <a:rPr lang="en-US" sz="2800" dirty="0"/>
              <a:t>At this stage the Objective is to have the knowledge of the use of the Tool. Scores are informative. </a:t>
            </a:r>
          </a:p>
          <a:p>
            <a:pPr lvl="1"/>
            <a:r>
              <a:rPr lang="en-US" sz="2800" dirty="0"/>
              <a:t>Results of the practicability and the usefulness the toll went over the expectations.</a:t>
            </a:r>
          </a:p>
          <a:p>
            <a:pPr lvl="1"/>
            <a:r>
              <a:rPr lang="en-US" sz="2800" dirty="0"/>
              <a:t>Will and need to go forward in improving the </a:t>
            </a:r>
            <a:r>
              <a:rPr lang="en-US" sz="2800" dirty="0" err="1"/>
              <a:t>capacites</a:t>
            </a:r>
            <a:r>
              <a:rPr lang="en-US" sz="2800" dirty="0"/>
              <a:t> for the self- assessments were expressed</a:t>
            </a:r>
          </a:p>
          <a:p>
            <a:pPr lvl="1"/>
            <a:endParaRPr lang="en-US" b="1" dirty="0"/>
          </a:p>
        </p:txBody>
      </p:sp>
      <p:sp>
        <p:nvSpPr>
          <p:cNvPr id="4" name="Slide Number Placeholder 3">
            <a:extLst>
              <a:ext uri="{FF2B5EF4-FFF2-40B4-BE49-F238E27FC236}">
                <a16:creationId xmlns:a16="http://schemas.microsoft.com/office/drawing/2014/main" id="{71979727-1AC6-4303-B14E-09936555BB58}"/>
              </a:ext>
            </a:extLst>
          </p:cNvPr>
          <p:cNvSpPr>
            <a:spLocks noGrp="1"/>
          </p:cNvSpPr>
          <p:nvPr>
            <p:ph type="sldNum" sz="quarter" idx="12"/>
          </p:nvPr>
        </p:nvSpPr>
        <p:spPr/>
        <p:txBody>
          <a:bodyPr/>
          <a:lstStyle/>
          <a:p>
            <a:fld id="{9A593283-577A-4040-8CDC-C6242D16D486}" type="slidenum">
              <a:rPr lang="en-US" smtClean="0"/>
              <a:pPr/>
              <a:t>14</a:t>
            </a:fld>
            <a:endParaRPr lang="en-US"/>
          </a:p>
        </p:txBody>
      </p:sp>
    </p:spTree>
    <p:extLst>
      <p:ext uri="{BB962C8B-B14F-4D97-AF65-F5344CB8AC3E}">
        <p14:creationId xmlns:p14="http://schemas.microsoft.com/office/powerpoint/2010/main" val="2628459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4012-9A69-4CC2-B60D-AF5D9A9FD67A}"/>
              </a:ext>
            </a:extLst>
          </p:cNvPr>
          <p:cNvSpPr>
            <a:spLocks noGrp="1"/>
          </p:cNvSpPr>
          <p:nvPr>
            <p:ph type="title"/>
          </p:nvPr>
        </p:nvSpPr>
        <p:spPr/>
        <p:txBody>
          <a:bodyPr/>
          <a:lstStyle/>
          <a:p>
            <a:r>
              <a:rPr lang="en-US" dirty="0"/>
              <a:t>Perspectives from REMPEC</a:t>
            </a:r>
          </a:p>
        </p:txBody>
      </p:sp>
      <p:sp>
        <p:nvSpPr>
          <p:cNvPr id="3" name="Content Placeholder 2">
            <a:extLst>
              <a:ext uri="{FF2B5EF4-FFF2-40B4-BE49-F238E27FC236}">
                <a16:creationId xmlns:a16="http://schemas.microsoft.com/office/drawing/2014/main" id="{07CAC8E9-8868-4BEF-8200-57604E5721A9}"/>
              </a:ext>
            </a:extLst>
          </p:cNvPr>
          <p:cNvSpPr>
            <a:spLocks noGrp="1"/>
          </p:cNvSpPr>
          <p:nvPr>
            <p:ph idx="1"/>
          </p:nvPr>
        </p:nvSpPr>
        <p:spPr/>
        <p:txBody>
          <a:bodyPr>
            <a:normAutofit/>
          </a:bodyPr>
          <a:lstStyle/>
          <a:p>
            <a:pPr lvl="1"/>
            <a:r>
              <a:rPr lang="en-US" b="1" dirty="0"/>
              <a:t>19 Contracting Parties from the 21</a:t>
            </a:r>
            <a:r>
              <a:rPr lang="en-US" dirty="0"/>
              <a:t> have acquired the knowledge on the use of Tool and the benefits of the self-assessments</a:t>
            </a:r>
          </a:p>
          <a:p>
            <a:pPr marL="667512" lvl="2" indent="0">
              <a:buNone/>
            </a:pPr>
            <a:endParaRPr lang="en-US" sz="1000" b="1" dirty="0"/>
          </a:p>
          <a:p>
            <a:pPr lvl="2"/>
            <a:r>
              <a:rPr lang="en-US" b="1" dirty="0"/>
              <a:t>12 Central and Eastern Mediterranean</a:t>
            </a:r>
          </a:p>
          <a:p>
            <a:pPr marL="667512" lvl="2" indent="0">
              <a:buNone/>
            </a:pPr>
            <a:r>
              <a:rPr lang="en-US" b="1" dirty="0"/>
              <a:t>Countries</a:t>
            </a:r>
            <a:r>
              <a:rPr lang="en-US" dirty="0"/>
              <a:t> through the this  Sub-regional </a:t>
            </a:r>
          </a:p>
          <a:p>
            <a:pPr marL="667512" lvl="2" indent="0">
              <a:buNone/>
            </a:pPr>
            <a:r>
              <a:rPr lang="en-US" dirty="0"/>
              <a:t>Workshop on Use and Implementation of the Tool, </a:t>
            </a:r>
          </a:p>
          <a:p>
            <a:pPr marL="667512" lvl="2" indent="0">
              <a:buNone/>
            </a:pPr>
            <a:endParaRPr lang="en-US" sz="1000" dirty="0"/>
          </a:p>
          <a:p>
            <a:pPr lvl="2"/>
            <a:r>
              <a:rPr lang="en-US" b="1" dirty="0"/>
              <a:t>7 Western Mediterranean Countries </a:t>
            </a:r>
            <a:r>
              <a:rPr lang="en-US" dirty="0"/>
              <a:t>within </a:t>
            </a:r>
          </a:p>
          <a:p>
            <a:pPr marL="667512" lvl="2" indent="0">
              <a:buNone/>
            </a:pPr>
            <a:r>
              <a:rPr lang="en-US" dirty="0"/>
              <a:t>the </a:t>
            </a:r>
            <a:r>
              <a:rPr lang="en-US" dirty="0" err="1"/>
              <a:t>WestMOPoCo</a:t>
            </a:r>
            <a:r>
              <a:rPr lang="en-US" dirty="0"/>
              <a:t> Project, (Workshop , </a:t>
            </a:r>
          </a:p>
          <a:p>
            <a:pPr marL="667512" lvl="2" indent="0">
              <a:buNone/>
            </a:pPr>
            <a:r>
              <a:rPr lang="en-US" dirty="0"/>
              <a:t>Malta April 2019)</a:t>
            </a:r>
            <a:r>
              <a:rPr lang="en-US" b="1" dirty="0"/>
              <a:t>.</a:t>
            </a:r>
          </a:p>
          <a:p>
            <a:pPr marL="667512" lvl="2" indent="0">
              <a:buNone/>
            </a:pPr>
            <a:endParaRPr lang="en-US" b="1" dirty="0"/>
          </a:p>
          <a:p>
            <a:pPr marL="667512" lvl="2" indent="0">
              <a:buNone/>
            </a:pPr>
            <a:r>
              <a:rPr lang="en-US" sz="2400" b="1" dirty="0"/>
              <a:t>Next</a:t>
            </a:r>
            <a:r>
              <a:rPr lang="en-US" b="1"/>
              <a:t> </a:t>
            </a:r>
            <a:r>
              <a:rPr lang="en-US" b="1" dirty="0"/>
              <a:t>Step </a:t>
            </a:r>
            <a:r>
              <a:rPr lang="en-US" b="1" dirty="0" err="1"/>
              <a:t>PoW</a:t>
            </a:r>
            <a:r>
              <a:rPr lang="en-US" b="1" dirty="0"/>
              <a:t> 2022-2023</a:t>
            </a:r>
          </a:p>
        </p:txBody>
      </p:sp>
      <p:sp>
        <p:nvSpPr>
          <p:cNvPr id="4" name="Slide Number Placeholder 3">
            <a:extLst>
              <a:ext uri="{FF2B5EF4-FFF2-40B4-BE49-F238E27FC236}">
                <a16:creationId xmlns:a16="http://schemas.microsoft.com/office/drawing/2014/main" id="{71979727-1AC6-4303-B14E-09936555BB58}"/>
              </a:ext>
            </a:extLst>
          </p:cNvPr>
          <p:cNvSpPr>
            <a:spLocks noGrp="1"/>
          </p:cNvSpPr>
          <p:nvPr>
            <p:ph type="sldNum" sz="quarter" idx="12"/>
          </p:nvPr>
        </p:nvSpPr>
        <p:spPr/>
        <p:txBody>
          <a:bodyPr/>
          <a:lstStyle/>
          <a:p>
            <a:fld id="{9A593283-577A-4040-8CDC-C6242D16D486}" type="slidenum">
              <a:rPr lang="en-US" smtClean="0"/>
              <a:pPr/>
              <a:t>15</a:t>
            </a:fld>
            <a:endParaRPr lang="en-US"/>
          </a:p>
        </p:txBody>
      </p:sp>
      <p:pic>
        <p:nvPicPr>
          <p:cNvPr id="6" name="Picture 5">
            <a:extLst>
              <a:ext uri="{FF2B5EF4-FFF2-40B4-BE49-F238E27FC236}">
                <a16:creationId xmlns:a16="http://schemas.microsoft.com/office/drawing/2014/main" id="{47886417-27FA-4F66-9A1A-785FAB25F213}"/>
              </a:ext>
            </a:extLst>
          </p:cNvPr>
          <p:cNvPicPr>
            <a:picLocks noChangeAspect="1"/>
          </p:cNvPicPr>
          <p:nvPr/>
        </p:nvPicPr>
        <p:blipFill>
          <a:blip r:embed="rId3"/>
          <a:stretch>
            <a:fillRect/>
          </a:stretch>
        </p:blipFill>
        <p:spPr>
          <a:xfrm>
            <a:off x="7286625" y="4469440"/>
            <a:ext cx="4295775" cy="1855160"/>
          </a:xfrm>
          <a:prstGeom prst="rect">
            <a:avLst/>
          </a:prstGeom>
        </p:spPr>
      </p:pic>
      <p:pic>
        <p:nvPicPr>
          <p:cNvPr id="10" name="Picture 9">
            <a:extLst>
              <a:ext uri="{FF2B5EF4-FFF2-40B4-BE49-F238E27FC236}">
                <a16:creationId xmlns:a16="http://schemas.microsoft.com/office/drawing/2014/main" id="{96F22967-B834-4D7F-B60E-69354688477B}"/>
              </a:ext>
            </a:extLst>
          </p:cNvPr>
          <p:cNvPicPr>
            <a:picLocks noChangeAspect="1"/>
          </p:cNvPicPr>
          <p:nvPr/>
        </p:nvPicPr>
        <p:blipFill>
          <a:blip r:embed="rId4"/>
          <a:stretch>
            <a:fillRect/>
          </a:stretch>
        </p:blipFill>
        <p:spPr>
          <a:xfrm>
            <a:off x="7253495" y="2870119"/>
            <a:ext cx="4214812" cy="1117761"/>
          </a:xfrm>
          <a:prstGeom prst="rect">
            <a:avLst/>
          </a:prstGeom>
        </p:spPr>
      </p:pic>
    </p:spTree>
    <p:extLst>
      <p:ext uri="{BB962C8B-B14F-4D97-AF65-F5344CB8AC3E}">
        <p14:creationId xmlns:p14="http://schemas.microsoft.com/office/powerpoint/2010/main" val="2432574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7EA2B-F521-41A5-A8DD-57FC053DF176}"/>
              </a:ext>
            </a:extLst>
          </p:cNvPr>
          <p:cNvSpPr>
            <a:spLocks noGrp="1"/>
          </p:cNvSpPr>
          <p:nvPr>
            <p:ph type="title"/>
          </p:nvPr>
        </p:nvSpPr>
        <p:spPr/>
        <p:txBody>
          <a:bodyPr/>
          <a:lstStyle/>
          <a:p>
            <a:r>
              <a:rPr lang="en-US" dirty="0"/>
              <a:t>Country Sessions - Synthesis</a:t>
            </a:r>
          </a:p>
        </p:txBody>
      </p:sp>
      <p:sp>
        <p:nvSpPr>
          <p:cNvPr id="5" name="Text Placeholder 4">
            <a:extLst>
              <a:ext uri="{FF2B5EF4-FFF2-40B4-BE49-F238E27FC236}">
                <a16:creationId xmlns:a16="http://schemas.microsoft.com/office/drawing/2014/main" id="{0A8FCA98-CE11-4988-8113-7E9C3CBFD43A}"/>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A5E692A3-35ED-4CCE-B2D5-C44DDEC67353}"/>
              </a:ext>
            </a:extLst>
          </p:cNvPr>
          <p:cNvSpPr>
            <a:spLocks noGrp="1"/>
          </p:cNvSpPr>
          <p:nvPr>
            <p:ph type="sldNum" sz="quarter" idx="12"/>
          </p:nvPr>
        </p:nvSpPr>
        <p:spPr/>
        <p:txBody>
          <a:bodyPr/>
          <a:lstStyle/>
          <a:p>
            <a:fld id="{1CB79B34-3462-4186-A7B9-8EFF557E5513}" type="slidenum">
              <a:rPr lang="en-US" smtClean="0"/>
              <a:pPr/>
              <a:t>16</a:t>
            </a:fld>
            <a:endParaRPr lang="en-US"/>
          </a:p>
        </p:txBody>
      </p:sp>
    </p:spTree>
    <p:extLst>
      <p:ext uri="{BB962C8B-B14F-4D97-AF65-F5344CB8AC3E}">
        <p14:creationId xmlns:p14="http://schemas.microsoft.com/office/powerpoint/2010/main" val="3423543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ED12-B405-40A8-9DD5-EF7DE6840CCE}"/>
              </a:ext>
            </a:extLst>
          </p:cNvPr>
          <p:cNvSpPr>
            <a:spLocks noGrp="1"/>
          </p:cNvSpPr>
          <p:nvPr>
            <p:ph type="title"/>
          </p:nvPr>
        </p:nvSpPr>
        <p:spPr/>
        <p:txBody>
          <a:bodyPr/>
          <a:lstStyle/>
          <a:p>
            <a:r>
              <a:rPr lang="en-US" dirty="0"/>
              <a:t>RETOS Informal Assessments</a:t>
            </a:r>
          </a:p>
        </p:txBody>
      </p:sp>
      <p:graphicFrame>
        <p:nvGraphicFramePr>
          <p:cNvPr id="4" name="Content Placeholder 3">
            <a:extLst>
              <a:ext uri="{FF2B5EF4-FFF2-40B4-BE49-F238E27FC236}">
                <a16:creationId xmlns:a16="http://schemas.microsoft.com/office/drawing/2014/main" id="{726A8CF7-D1A0-4A3D-8856-8FFA32D7B1D1}"/>
              </a:ext>
            </a:extLst>
          </p:cNvPr>
          <p:cNvGraphicFramePr>
            <a:graphicFrameLocks noGrp="1"/>
          </p:cNvGraphicFramePr>
          <p:nvPr>
            <p:ph idx="1"/>
            <p:extLst>
              <p:ext uri="{D42A27DB-BD31-4B8C-83A1-F6EECF244321}">
                <p14:modId xmlns:p14="http://schemas.microsoft.com/office/powerpoint/2010/main" val="1154209630"/>
              </p:ext>
            </p:extLst>
          </p:nvPr>
        </p:nvGraphicFramePr>
        <p:xfrm>
          <a:off x="909314" y="1901721"/>
          <a:ext cx="9758686" cy="4635783"/>
        </p:xfrm>
        <a:graphic>
          <a:graphicData uri="http://schemas.openxmlformats.org/drawingml/2006/table">
            <a:tbl>
              <a:tblPr>
                <a:tableStyleId>{5C22544A-7EE6-4342-B048-85BDC9FD1C3A}</a:tableStyleId>
              </a:tblPr>
              <a:tblGrid>
                <a:gridCol w="1084298">
                  <a:extLst>
                    <a:ext uri="{9D8B030D-6E8A-4147-A177-3AD203B41FA5}">
                      <a16:colId xmlns:a16="http://schemas.microsoft.com/office/drawing/2014/main" val="3544424303"/>
                    </a:ext>
                  </a:extLst>
                </a:gridCol>
                <a:gridCol w="2109183">
                  <a:extLst>
                    <a:ext uri="{9D8B030D-6E8A-4147-A177-3AD203B41FA5}">
                      <a16:colId xmlns:a16="http://schemas.microsoft.com/office/drawing/2014/main" val="3106691947"/>
                    </a:ext>
                  </a:extLst>
                </a:gridCol>
                <a:gridCol w="1232833">
                  <a:extLst>
                    <a:ext uri="{9D8B030D-6E8A-4147-A177-3AD203B41FA5}">
                      <a16:colId xmlns:a16="http://schemas.microsoft.com/office/drawing/2014/main" val="57308523"/>
                    </a:ext>
                  </a:extLst>
                </a:gridCol>
                <a:gridCol w="1232833">
                  <a:extLst>
                    <a:ext uri="{9D8B030D-6E8A-4147-A177-3AD203B41FA5}">
                      <a16:colId xmlns:a16="http://schemas.microsoft.com/office/drawing/2014/main" val="1423756480"/>
                    </a:ext>
                  </a:extLst>
                </a:gridCol>
                <a:gridCol w="935764">
                  <a:extLst>
                    <a:ext uri="{9D8B030D-6E8A-4147-A177-3AD203B41FA5}">
                      <a16:colId xmlns:a16="http://schemas.microsoft.com/office/drawing/2014/main" val="629837241"/>
                    </a:ext>
                  </a:extLst>
                </a:gridCol>
                <a:gridCol w="1010031">
                  <a:extLst>
                    <a:ext uri="{9D8B030D-6E8A-4147-A177-3AD203B41FA5}">
                      <a16:colId xmlns:a16="http://schemas.microsoft.com/office/drawing/2014/main" val="1916617246"/>
                    </a:ext>
                  </a:extLst>
                </a:gridCol>
                <a:gridCol w="995178">
                  <a:extLst>
                    <a:ext uri="{9D8B030D-6E8A-4147-A177-3AD203B41FA5}">
                      <a16:colId xmlns:a16="http://schemas.microsoft.com/office/drawing/2014/main" val="137390317"/>
                    </a:ext>
                  </a:extLst>
                </a:gridCol>
                <a:gridCol w="1158566">
                  <a:extLst>
                    <a:ext uri="{9D8B030D-6E8A-4147-A177-3AD203B41FA5}">
                      <a16:colId xmlns:a16="http://schemas.microsoft.com/office/drawing/2014/main" val="3906912998"/>
                    </a:ext>
                  </a:extLst>
                </a:gridCol>
              </a:tblGrid>
              <a:tr h="458735">
                <a:tc>
                  <a:txBody>
                    <a:bodyPr/>
                    <a:lstStyle/>
                    <a:p>
                      <a:pPr algn="ctr" fontAlgn="t"/>
                      <a:r>
                        <a:rPr lang="en-US" sz="1100" u="none" strike="noStrike">
                          <a:effectLst/>
                        </a:rPr>
                        <a:t>Date</a:t>
                      </a:r>
                      <a:endParaRPr lang="en-US" sz="1100" b="1" i="0" u="none" strike="noStrike">
                        <a:solidFill>
                          <a:srgbClr val="0070C0"/>
                        </a:solidFill>
                        <a:effectLst/>
                        <a:latin typeface="Arial" panose="020B0604020202020204" pitchFamily="34" charset="0"/>
                      </a:endParaRPr>
                    </a:p>
                  </a:txBody>
                  <a:tcPr marL="5243" marR="5243" marT="5243" marB="0"/>
                </a:tc>
                <a:tc>
                  <a:txBody>
                    <a:bodyPr/>
                    <a:lstStyle/>
                    <a:p>
                      <a:pPr algn="ctr" fontAlgn="t"/>
                      <a:r>
                        <a:rPr lang="en-US" sz="1100" u="none" strike="noStrike">
                          <a:effectLst/>
                        </a:rPr>
                        <a:t>Country</a:t>
                      </a:r>
                      <a:endParaRPr lang="en-US" sz="1100" b="1" i="0" u="none" strike="noStrike">
                        <a:solidFill>
                          <a:srgbClr val="0070C0"/>
                        </a:solidFill>
                        <a:effectLst/>
                        <a:latin typeface="Arial" panose="020B0604020202020204" pitchFamily="34" charset="0"/>
                      </a:endParaRPr>
                    </a:p>
                  </a:txBody>
                  <a:tcPr marL="5243" marR="5243" marT="5243" marB="0"/>
                </a:tc>
                <a:tc>
                  <a:txBody>
                    <a:bodyPr/>
                    <a:lstStyle/>
                    <a:p>
                      <a:pPr algn="ctr" fontAlgn="t"/>
                      <a:r>
                        <a:rPr lang="en-US" sz="1100" u="none" strike="noStrike" dirty="0">
                          <a:effectLst/>
                        </a:rPr>
                        <a:t>Participants invited</a:t>
                      </a:r>
                      <a:endParaRPr lang="en-US" sz="1100" b="1" i="0" u="none" strike="noStrike" dirty="0">
                        <a:solidFill>
                          <a:srgbClr val="0070C0"/>
                        </a:solidFill>
                        <a:effectLst/>
                        <a:latin typeface="Arial" panose="020B0604020202020204" pitchFamily="34" charset="0"/>
                      </a:endParaRPr>
                    </a:p>
                  </a:txBody>
                  <a:tcPr marL="5243" marR="5243" marT="5243" marB="0"/>
                </a:tc>
                <a:tc>
                  <a:txBody>
                    <a:bodyPr/>
                    <a:lstStyle/>
                    <a:p>
                      <a:pPr algn="ctr" fontAlgn="t"/>
                      <a:r>
                        <a:rPr lang="en-US" sz="1100" u="none" strike="noStrike">
                          <a:effectLst/>
                        </a:rPr>
                        <a:t>Participants attended </a:t>
                      </a:r>
                      <a:endParaRPr lang="en-US" sz="1100" b="1" i="0" u="none" strike="noStrike">
                        <a:solidFill>
                          <a:srgbClr val="0070C0"/>
                        </a:solidFill>
                        <a:effectLst/>
                        <a:latin typeface="Arial" panose="020B0604020202020204" pitchFamily="34" charset="0"/>
                      </a:endParaRPr>
                    </a:p>
                  </a:txBody>
                  <a:tcPr marL="5243" marR="5243" marT="5243" marB="0"/>
                </a:tc>
                <a:tc>
                  <a:txBody>
                    <a:bodyPr/>
                    <a:lstStyle/>
                    <a:p>
                      <a:pPr algn="ctr" fontAlgn="t"/>
                      <a:r>
                        <a:rPr lang="en-US" sz="1100" u="none" strike="noStrike">
                          <a:effectLst/>
                        </a:rPr>
                        <a:t>Lecturer </a:t>
                      </a:r>
                      <a:endParaRPr lang="en-US" sz="1100" b="1" i="0" u="none" strike="noStrike">
                        <a:solidFill>
                          <a:srgbClr val="0070C0"/>
                        </a:solidFill>
                        <a:effectLst/>
                        <a:latin typeface="Arial" panose="020B0604020202020204" pitchFamily="34" charset="0"/>
                      </a:endParaRPr>
                    </a:p>
                  </a:txBody>
                  <a:tcPr marL="5243" marR="5243" marT="5243" marB="0"/>
                </a:tc>
                <a:tc>
                  <a:txBody>
                    <a:bodyPr/>
                    <a:lstStyle/>
                    <a:p>
                      <a:pPr algn="ctr" fontAlgn="t"/>
                      <a:r>
                        <a:rPr lang="en-US" sz="1100" u="none" strike="noStrike" dirty="0">
                          <a:effectLst/>
                        </a:rPr>
                        <a:t>Evaluation forms provided </a:t>
                      </a:r>
                      <a:endParaRPr lang="en-US" sz="1100" b="1" i="0" u="none" strike="noStrike" dirty="0">
                        <a:solidFill>
                          <a:srgbClr val="0070C0"/>
                        </a:solidFill>
                        <a:effectLst/>
                        <a:latin typeface="Arial" panose="020B0604020202020204" pitchFamily="34" charset="0"/>
                      </a:endParaRPr>
                    </a:p>
                  </a:txBody>
                  <a:tcPr marL="5243" marR="5243" marT="5243" marB="0"/>
                </a:tc>
                <a:tc>
                  <a:txBody>
                    <a:bodyPr/>
                    <a:lstStyle/>
                    <a:p>
                      <a:pPr algn="ctr" fontAlgn="t"/>
                      <a:r>
                        <a:rPr lang="en-US" sz="1100" u="none" strike="noStrike">
                          <a:effectLst/>
                        </a:rPr>
                        <a:t>RETOS  completed</a:t>
                      </a:r>
                      <a:endParaRPr lang="en-US" sz="1100" b="1" i="0" u="none" strike="noStrike">
                        <a:solidFill>
                          <a:srgbClr val="0070C0"/>
                        </a:solidFill>
                        <a:effectLst/>
                        <a:latin typeface="Arial" panose="020B0604020202020204" pitchFamily="34" charset="0"/>
                      </a:endParaRPr>
                    </a:p>
                  </a:txBody>
                  <a:tcPr marL="5243" marR="5243" marT="5243" marB="0"/>
                </a:tc>
                <a:tc>
                  <a:txBody>
                    <a:bodyPr/>
                    <a:lstStyle/>
                    <a:p>
                      <a:pPr algn="ctr" fontAlgn="t"/>
                      <a:r>
                        <a:rPr lang="en-US" sz="1100" u="none" strike="noStrike">
                          <a:effectLst/>
                        </a:rPr>
                        <a:t>Sea Alarm completed </a:t>
                      </a:r>
                      <a:endParaRPr lang="en-US" sz="1100" b="1" i="0" u="none" strike="noStrike">
                        <a:solidFill>
                          <a:srgbClr val="0070C0"/>
                        </a:solidFill>
                        <a:effectLst/>
                        <a:latin typeface="Arial" panose="020B0604020202020204" pitchFamily="34" charset="0"/>
                      </a:endParaRPr>
                    </a:p>
                  </a:txBody>
                  <a:tcPr marL="5243" marR="5243" marT="5243" marB="0"/>
                </a:tc>
                <a:extLst>
                  <a:ext uri="{0D108BD9-81ED-4DB2-BD59-A6C34878D82A}">
                    <a16:rowId xmlns:a16="http://schemas.microsoft.com/office/drawing/2014/main" val="1156327931"/>
                  </a:ext>
                </a:extLst>
              </a:tr>
              <a:tr h="256891">
                <a:tc>
                  <a:txBody>
                    <a:bodyPr/>
                    <a:lstStyle/>
                    <a:p>
                      <a:pPr algn="ctr" fontAlgn="b"/>
                      <a:r>
                        <a:rPr lang="en-US" sz="1100" u="none" strike="noStrike">
                          <a:effectLst/>
                        </a:rPr>
                        <a:t>21-09-21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Albania</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5</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5</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ET</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a:effectLst/>
                        </a:rPr>
                        <a:t>√</a:t>
                      </a:r>
                      <a:endParaRPr lang="en-US" sz="1800" b="0" i="0" u="none" strike="noStrike">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2167921168"/>
                  </a:ext>
                </a:extLst>
              </a:tr>
              <a:tr h="256891">
                <a:tc>
                  <a:txBody>
                    <a:bodyPr/>
                    <a:lstStyle/>
                    <a:p>
                      <a:pPr algn="ctr" fontAlgn="b"/>
                      <a:r>
                        <a:rPr lang="en-US" sz="1100" u="none" strike="noStrike">
                          <a:effectLst/>
                        </a:rPr>
                        <a:t>29-09-21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Bosnia and Herzegovina</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7</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4</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AR</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4</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a:effectLst/>
                        </a:rPr>
                        <a:t>√</a:t>
                      </a:r>
                      <a:endParaRPr lang="en-US" sz="18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734657690"/>
                  </a:ext>
                </a:extLst>
              </a:tr>
              <a:tr h="255581">
                <a:tc>
                  <a:txBody>
                    <a:bodyPr/>
                    <a:lstStyle/>
                    <a:p>
                      <a:pPr algn="ctr" fontAlgn="b"/>
                      <a:r>
                        <a:rPr lang="en-US" sz="1100" u="none" strike="noStrike">
                          <a:effectLst/>
                        </a:rPr>
                        <a:t>06-10-21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Croatia</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5</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2</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DS</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2</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3993585498"/>
                  </a:ext>
                </a:extLst>
              </a:tr>
              <a:tr h="256891">
                <a:tc>
                  <a:txBody>
                    <a:bodyPr/>
                    <a:lstStyle/>
                    <a:p>
                      <a:pPr algn="ctr" fontAlgn="b"/>
                      <a:r>
                        <a:rPr lang="en-US" sz="1100" u="none" strike="noStrike">
                          <a:effectLst/>
                        </a:rPr>
                        <a:t>28-09-21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Cyprus</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5</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2</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AR</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2</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a:effectLst/>
                        </a:rPr>
                        <a:t>√</a:t>
                      </a:r>
                      <a:endParaRPr lang="en-US" sz="18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96714252"/>
                  </a:ext>
                </a:extLst>
              </a:tr>
              <a:tr h="256891">
                <a:tc>
                  <a:txBody>
                    <a:bodyPr/>
                    <a:lstStyle/>
                    <a:p>
                      <a:pPr algn="ctr" fontAlgn="b"/>
                      <a:r>
                        <a:rPr lang="en-US" sz="1100" u="none" strike="noStrike">
                          <a:effectLst/>
                        </a:rPr>
                        <a:t>05-10-21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Egypt</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6</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ET</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0</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2900142676"/>
                  </a:ext>
                </a:extLst>
              </a:tr>
              <a:tr h="340774">
                <a:tc>
                  <a:txBody>
                    <a:bodyPr/>
                    <a:lstStyle/>
                    <a:p>
                      <a:pPr algn="ctr" fontAlgn="b"/>
                      <a:r>
                        <a:rPr lang="en-US" sz="1100" u="none" strike="noStrike">
                          <a:effectLst/>
                        </a:rPr>
                        <a:t>11-10-21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Greece</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3</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2</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AP</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0</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a:effectLst/>
                        </a:rPr>
                        <a:t>√</a:t>
                      </a:r>
                      <a:endParaRPr lang="en-US" sz="18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3047384451"/>
                  </a:ext>
                </a:extLst>
              </a:tr>
              <a:tr h="321865">
                <a:tc>
                  <a:txBody>
                    <a:bodyPr/>
                    <a:lstStyle/>
                    <a:p>
                      <a:pPr algn="ctr" fontAlgn="b"/>
                      <a:r>
                        <a:rPr lang="en-US" sz="1100" u="none" strike="noStrike">
                          <a:effectLst/>
                        </a:rPr>
                        <a:t>12-10-21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Israel</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3</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3</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PR</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0</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a:effectLst/>
                        </a:rPr>
                        <a:t>√</a:t>
                      </a:r>
                      <a:endParaRPr lang="en-US" sz="18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2152212235"/>
                  </a:ext>
                </a:extLst>
              </a:tr>
              <a:tr h="255581">
                <a:tc>
                  <a:txBody>
                    <a:bodyPr/>
                    <a:lstStyle/>
                    <a:p>
                      <a:pPr algn="ctr" fontAlgn="b"/>
                      <a:r>
                        <a:rPr lang="en-US" sz="1100" u="none" strike="noStrike">
                          <a:effectLst/>
                        </a:rPr>
                        <a:t>14-10-21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Lebanon</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2</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0</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N/A</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0</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3082691563"/>
                  </a:ext>
                </a:extLst>
              </a:tr>
              <a:tr h="256891">
                <a:tc>
                  <a:txBody>
                    <a:bodyPr/>
                    <a:lstStyle/>
                    <a:p>
                      <a:pPr algn="ctr" fontAlgn="b"/>
                      <a:r>
                        <a:rPr lang="en-US" sz="1100" u="none" strike="noStrike">
                          <a:effectLst/>
                        </a:rPr>
                        <a:t>20-10-21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Libya</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4</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3</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AR</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3260188029"/>
                  </a:ext>
                </a:extLst>
              </a:tr>
              <a:tr h="256891">
                <a:tc>
                  <a:txBody>
                    <a:bodyPr/>
                    <a:lstStyle/>
                    <a:p>
                      <a:pPr algn="ctr" fontAlgn="b"/>
                      <a:r>
                        <a:rPr lang="en-US" sz="1100" u="none" strike="noStrike">
                          <a:effectLst/>
                        </a:rPr>
                        <a:t>26-10-21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Monaco</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2</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AR</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1222605208"/>
                  </a:ext>
                </a:extLst>
              </a:tr>
              <a:tr h="256891">
                <a:tc>
                  <a:txBody>
                    <a:bodyPr/>
                    <a:lstStyle/>
                    <a:p>
                      <a:pPr algn="ctr" fontAlgn="b"/>
                      <a:r>
                        <a:rPr lang="en-US" sz="1100" u="none" strike="noStrike">
                          <a:effectLst/>
                        </a:rPr>
                        <a:t>01-11-21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Montenegro</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3</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4</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ET</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2</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a:effectLst/>
                        </a:rPr>
                        <a:t>√</a:t>
                      </a:r>
                      <a:endParaRPr lang="en-US" sz="18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3271806565"/>
                  </a:ext>
                </a:extLst>
              </a:tr>
              <a:tr h="256891">
                <a:tc>
                  <a:txBody>
                    <a:bodyPr/>
                    <a:lstStyle/>
                    <a:p>
                      <a:pPr algn="ctr" fontAlgn="b"/>
                      <a:r>
                        <a:rPr lang="en-US" sz="1100" u="none" strike="noStrike">
                          <a:effectLst/>
                        </a:rPr>
                        <a:t>28-10-21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Slovenia</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3</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2</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ET</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2</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800" u="none" strike="noStrike" dirty="0">
                          <a:effectLst/>
                        </a:rPr>
                        <a:t>√</a:t>
                      </a:r>
                      <a:endParaRPr lang="en-US" sz="18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1649687945"/>
                  </a:ext>
                </a:extLst>
              </a:tr>
              <a:tr h="255581">
                <a:tc>
                  <a:txBody>
                    <a:bodyPr/>
                    <a:lstStyle/>
                    <a:p>
                      <a:pPr algn="ctr" fontAlgn="b"/>
                      <a:r>
                        <a:rPr lang="en-US" sz="1100" u="none" strike="noStrike">
                          <a:effectLst/>
                        </a:rPr>
                        <a:t>21-10-21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Syria</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2</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N/A</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0</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1046463000"/>
                  </a:ext>
                </a:extLst>
              </a:tr>
              <a:tr h="255581">
                <a:tc>
                  <a:txBody>
                    <a:bodyPr/>
                    <a:lstStyle/>
                    <a:p>
                      <a:pPr algn="ctr" fontAlgn="b"/>
                      <a:r>
                        <a:rPr lang="en-US" sz="1100" u="none" strike="noStrike">
                          <a:effectLst/>
                        </a:rPr>
                        <a:t>04-11-21</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Turkey </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5</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ALM</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0</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5243" marR="5243" marT="5243" marB="0" anchor="b"/>
                </a:tc>
                <a:extLst>
                  <a:ext uri="{0D108BD9-81ED-4DB2-BD59-A6C34878D82A}">
                    <a16:rowId xmlns:a16="http://schemas.microsoft.com/office/drawing/2014/main" val="2418660079"/>
                  </a:ext>
                </a:extLst>
              </a:tr>
              <a:tr h="255581">
                <a:tc>
                  <a:txBody>
                    <a:bodyPr/>
                    <a:lstStyle/>
                    <a:p>
                      <a:pPr algn="ct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5243" marR="5243" marT="5243" marB="0" anchor="b"/>
                </a:tc>
                <a:tc>
                  <a:txBody>
                    <a:bodyPr/>
                    <a:lstStyle/>
                    <a:p>
                      <a:pPr algn="ctr" fontAlgn="b"/>
                      <a:r>
                        <a:rPr lang="en-US" sz="1600" u="none" strike="noStrike" dirty="0">
                          <a:solidFill>
                            <a:srgbClr val="FF0000"/>
                          </a:solidFill>
                          <a:effectLst/>
                          <a:latin typeface="+mn-lt"/>
                        </a:rPr>
                        <a:t>14 Total</a:t>
                      </a:r>
                      <a:endParaRPr lang="en-US" sz="1600" b="0" i="0" u="none" strike="noStrike" dirty="0">
                        <a:solidFill>
                          <a:srgbClr val="FF0000"/>
                        </a:solidFill>
                        <a:effectLst/>
                        <a:latin typeface="+mn-lt"/>
                      </a:endParaRPr>
                    </a:p>
                  </a:txBody>
                  <a:tcPr marL="5243" marR="5243" marT="5243" marB="0" anchor="b"/>
                </a:tc>
                <a:tc>
                  <a:txBody>
                    <a:bodyPr/>
                    <a:lstStyle/>
                    <a:p>
                      <a:pPr algn="ctr" fontAlgn="b"/>
                      <a:r>
                        <a:rPr lang="en-US" sz="1600" u="none" strike="noStrike" dirty="0">
                          <a:solidFill>
                            <a:srgbClr val="FF0000"/>
                          </a:solidFill>
                          <a:effectLst/>
                          <a:latin typeface="+mn-lt"/>
                        </a:rPr>
                        <a:t> </a:t>
                      </a:r>
                      <a:endParaRPr lang="en-US" sz="1600" b="0" i="0" u="none" strike="noStrike" dirty="0">
                        <a:solidFill>
                          <a:srgbClr val="FF0000"/>
                        </a:solidFill>
                        <a:effectLst/>
                        <a:latin typeface="+mn-lt"/>
                      </a:endParaRPr>
                    </a:p>
                  </a:txBody>
                  <a:tcPr marL="5243" marR="5243" marT="5243" marB="0" anchor="b"/>
                </a:tc>
                <a:tc>
                  <a:txBody>
                    <a:bodyPr/>
                    <a:lstStyle/>
                    <a:p>
                      <a:pPr algn="ctr" fontAlgn="b"/>
                      <a:r>
                        <a:rPr lang="en-US" sz="1600" u="none" strike="noStrike" dirty="0">
                          <a:solidFill>
                            <a:srgbClr val="FF0000"/>
                          </a:solidFill>
                          <a:effectLst/>
                          <a:latin typeface="+mn-lt"/>
                        </a:rPr>
                        <a:t> </a:t>
                      </a:r>
                      <a:endParaRPr lang="en-US" sz="1600" b="0" i="0" u="none" strike="noStrike" dirty="0">
                        <a:solidFill>
                          <a:srgbClr val="FF0000"/>
                        </a:solidFill>
                        <a:effectLst/>
                        <a:latin typeface="+mn-lt"/>
                      </a:endParaRPr>
                    </a:p>
                  </a:txBody>
                  <a:tcPr marL="5243" marR="5243" marT="5243" marB="0" anchor="b"/>
                </a:tc>
                <a:tc>
                  <a:txBody>
                    <a:bodyPr/>
                    <a:lstStyle/>
                    <a:p>
                      <a:pPr algn="ctr" fontAlgn="b"/>
                      <a:r>
                        <a:rPr lang="en-US" sz="1600" u="none" strike="noStrike" dirty="0">
                          <a:solidFill>
                            <a:srgbClr val="FF0000"/>
                          </a:solidFill>
                          <a:effectLst/>
                          <a:latin typeface="+mn-lt"/>
                        </a:rPr>
                        <a:t> </a:t>
                      </a:r>
                      <a:endParaRPr lang="en-US" sz="1600" b="0" i="0" u="none" strike="noStrike" dirty="0">
                        <a:solidFill>
                          <a:srgbClr val="FF0000"/>
                        </a:solidFill>
                        <a:effectLst/>
                        <a:latin typeface="+mn-lt"/>
                      </a:endParaRPr>
                    </a:p>
                  </a:txBody>
                  <a:tcPr marL="5243" marR="5243" marT="5243" marB="0" anchor="b"/>
                </a:tc>
                <a:tc>
                  <a:txBody>
                    <a:bodyPr/>
                    <a:lstStyle/>
                    <a:p>
                      <a:pPr algn="ctr" fontAlgn="b"/>
                      <a:r>
                        <a:rPr lang="en-US" sz="1600" u="none" strike="noStrike" dirty="0">
                          <a:solidFill>
                            <a:srgbClr val="FF0000"/>
                          </a:solidFill>
                          <a:effectLst/>
                          <a:latin typeface="+mn-lt"/>
                        </a:rPr>
                        <a:t>15</a:t>
                      </a:r>
                      <a:endParaRPr lang="en-US" sz="1600" b="0" i="0" u="none" strike="noStrike" dirty="0">
                        <a:solidFill>
                          <a:srgbClr val="FF0000"/>
                        </a:solidFill>
                        <a:effectLst/>
                        <a:latin typeface="+mn-lt"/>
                      </a:endParaRPr>
                    </a:p>
                  </a:txBody>
                  <a:tcPr marL="5243" marR="5243" marT="5243" marB="0" anchor="b"/>
                </a:tc>
                <a:tc>
                  <a:txBody>
                    <a:bodyPr/>
                    <a:lstStyle/>
                    <a:p>
                      <a:pPr algn="ctr" fontAlgn="b"/>
                      <a:r>
                        <a:rPr lang="en-US" sz="1600" b="0" i="0" u="none" strike="noStrike" dirty="0">
                          <a:solidFill>
                            <a:srgbClr val="FF0000"/>
                          </a:solidFill>
                          <a:effectLst/>
                          <a:latin typeface="+mn-lt"/>
                        </a:rPr>
                        <a:t>10</a:t>
                      </a:r>
                    </a:p>
                  </a:txBody>
                  <a:tcPr marL="5243" marR="5243" marT="5243" marB="0" anchor="b"/>
                </a:tc>
                <a:tc>
                  <a:txBody>
                    <a:bodyPr/>
                    <a:lstStyle/>
                    <a:p>
                      <a:pPr algn="ctr" fontAlgn="b"/>
                      <a:r>
                        <a:rPr lang="en-US" sz="1600" u="none" strike="noStrike" dirty="0">
                          <a:solidFill>
                            <a:srgbClr val="FF0000"/>
                          </a:solidFill>
                          <a:effectLst/>
                          <a:latin typeface="+mn-lt"/>
                        </a:rPr>
                        <a:t> 4</a:t>
                      </a:r>
                      <a:endParaRPr lang="en-US" sz="1600" b="0" i="0" u="none" strike="noStrike" dirty="0">
                        <a:solidFill>
                          <a:srgbClr val="FF0000"/>
                        </a:solidFill>
                        <a:effectLst/>
                        <a:latin typeface="+mn-lt"/>
                      </a:endParaRPr>
                    </a:p>
                  </a:txBody>
                  <a:tcPr marL="5243" marR="5243" marT="5243" marB="0" anchor="b"/>
                </a:tc>
                <a:extLst>
                  <a:ext uri="{0D108BD9-81ED-4DB2-BD59-A6C34878D82A}">
                    <a16:rowId xmlns:a16="http://schemas.microsoft.com/office/drawing/2014/main" val="790388479"/>
                  </a:ext>
                </a:extLst>
              </a:tr>
            </a:tbl>
          </a:graphicData>
        </a:graphic>
      </p:graphicFrame>
      <p:sp>
        <p:nvSpPr>
          <p:cNvPr id="3" name="Slide Number Placeholder 2">
            <a:extLst>
              <a:ext uri="{FF2B5EF4-FFF2-40B4-BE49-F238E27FC236}">
                <a16:creationId xmlns:a16="http://schemas.microsoft.com/office/drawing/2014/main" id="{7AF1B514-062D-408A-A3BA-BD26960DBE60}"/>
              </a:ext>
            </a:extLst>
          </p:cNvPr>
          <p:cNvSpPr>
            <a:spLocks noGrp="1"/>
          </p:cNvSpPr>
          <p:nvPr>
            <p:ph type="sldNum" sz="quarter" idx="12"/>
          </p:nvPr>
        </p:nvSpPr>
        <p:spPr/>
        <p:txBody>
          <a:bodyPr/>
          <a:lstStyle/>
          <a:p>
            <a:fld id="{9A593283-577A-4040-8CDC-C6242D16D486}" type="slidenum">
              <a:rPr lang="en-US" smtClean="0"/>
              <a:pPr/>
              <a:t>17</a:t>
            </a:fld>
            <a:endParaRPr lang="en-US"/>
          </a:p>
        </p:txBody>
      </p:sp>
    </p:spTree>
    <p:extLst>
      <p:ext uri="{BB962C8B-B14F-4D97-AF65-F5344CB8AC3E}">
        <p14:creationId xmlns:p14="http://schemas.microsoft.com/office/powerpoint/2010/main" val="2968054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ED12-B405-40A8-9DD5-EF7DE6840CCE}"/>
              </a:ext>
            </a:extLst>
          </p:cNvPr>
          <p:cNvSpPr>
            <a:spLocks noGrp="1"/>
          </p:cNvSpPr>
          <p:nvPr>
            <p:ph type="title"/>
          </p:nvPr>
        </p:nvSpPr>
        <p:spPr/>
        <p:txBody>
          <a:bodyPr/>
          <a:lstStyle/>
          <a:p>
            <a:r>
              <a:rPr lang="en-US" dirty="0"/>
              <a:t>Synthesis of RETOS Informal Assessments</a:t>
            </a:r>
          </a:p>
        </p:txBody>
      </p:sp>
      <p:pic>
        <p:nvPicPr>
          <p:cNvPr id="7" name="Content Placeholder 6">
            <a:extLst>
              <a:ext uri="{FF2B5EF4-FFF2-40B4-BE49-F238E27FC236}">
                <a16:creationId xmlns:a16="http://schemas.microsoft.com/office/drawing/2014/main" id="{5B1CCA70-A1C7-4E7F-8E45-A574024FB2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142" y="2514600"/>
            <a:ext cx="12066980" cy="2918619"/>
          </a:xfrm>
          <a:prstGeom prst="rect">
            <a:avLst/>
          </a:prstGeom>
        </p:spPr>
      </p:pic>
      <p:sp>
        <p:nvSpPr>
          <p:cNvPr id="3" name="Oval 2">
            <a:extLst>
              <a:ext uri="{FF2B5EF4-FFF2-40B4-BE49-F238E27FC236}">
                <a16:creationId xmlns:a16="http://schemas.microsoft.com/office/drawing/2014/main" id="{9B794102-369E-4DA3-87FE-761D00E4CEA7}"/>
              </a:ext>
            </a:extLst>
          </p:cNvPr>
          <p:cNvSpPr/>
          <p:nvPr/>
        </p:nvSpPr>
        <p:spPr>
          <a:xfrm>
            <a:off x="4114800" y="26670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C67E0C6-A6F5-43FB-A015-02A244C35B60}"/>
              </a:ext>
            </a:extLst>
          </p:cNvPr>
          <p:cNvSpPr/>
          <p:nvPr/>
        </p:nvSpPr>
        <p:spPr>
          <a:xfrm>
            <a:off x="4114800" y="28575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28AD303-2A45-4BD9-B41C-103B5BBD101C}"/>
              </a:ext>
            </a:extLst>
          </p:cNvPr>
          <p:cNvSpPr/>
          <p:nvPr/>
        </p:nvSpPr>
        <p:spPr>
          <a:xfrm>
            <a:off x="7278759" y="28956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82417F-4A8D-45AF-98E5-0150D25A71D5}"/>
              </a:ext>
            </a:extLst>
          </p:cNvPr>
          <p:cNvSpPr/>
          <p:nvPr/>
        </p:nvSpPr>
        <p:spPr>
          <a:xfrm>
            <a:off x="11301668" y="3183835"/>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98C72A-A711-4EEC-A2BA-1D3A13C8170E}"/>
              </a:ext>
            </a:extLst>
          </p:cNvPr>
          <p:cNvSpPr/>
          <p:nvPr/>
        </p:nvSpPr>
        <p:spPr>
          <a:xfrm>
            <a:off x="11328171" y="4419600"/>
            <a:ext cx="762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65432B1-C8E5-41CE-8A72-5FA2B2C8045E}"/>
              </a:ext>
            </a:extLst>
          </p:cNvPr>
          <p:cNvSpPr>
            <a:spLocks noGrp="1"/>
          </p:cNvSpPr>
          <p:nvPr>
            <p:ph type="sldNum" sz="quarter" idx="12"/>
          </p:nvPr>
        </p:nvSpPr>
        <p:spPr/>
        <p:txBody>
          <a:bodyPr/>
          <a:lstStyle/>
          <a:p>
            <a:fld id="{9A593283-577A-4040-8CDC-C6242D16D486}" type="slidenum">
              <a:rPr lang="en-US" smtClean="0"/>
              <a:pPr/>
              <a:t>18</a:t>
            </a:fld>
            <a:endParaRPr lang="en-US"/>
          </a:p>
        </p:txBody>
      </p:sp>
    </p:spTree>
    <p:extLst>
      <p:ext uri="{BB962C8B-B14F-4D97-AF65-F5344CB8AC3E}">
        <p14:creationId xmlns:p14="http://schemas.microsoft.com/office/powerpoint/2010/main" val="316869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6BFA2-128F-41D6-A121-603D64CB81B8}"/>
              </a:ext>
            </a:extLst>
          </p:cNvPr>
          <p:cNvSpPr>
            <a:spLocks noGrp="1"/>
          </p:cNvSpPr>
          <p:nvPr>
            <p:ph type="title"/>
          </p:nvPr>
        </p:nvSpPr>
        <p:spPr/>
        <p:txBody>
          <a:bodyPr/>
          <a:lstStyle/>
          <a:p>
            <a:r>
              <a:rPr lang="en-US" dirty="0"/>
              <a:t>Results – Informal Assessments</a:t>
            </a:r>
          </a:p>
        </p:txBody>
      </p:sp>
      <p:sp>
        <p:nvSpPr>
          <p:cNvPr id="3" name="Content Placeholder 2">
            <a:extLst>
              <a:ext uri="{FF2B5EF4-FFF2-40B4-BE49-F238E27FC236}">
                <a16:creationId xmlns:a16="http://schemas.microsoft.com/office/drawing/2014/main" id="{F9DBB680-F254-472C-8AB7-3F9E10E2DC22}"/>
              </a:ext>
            </a:extLst>
          </p:cNvPr>
          <p:cNvSpPr>
            <a:spLocks noGrp="1"/>
          </p:cNvSpPr>
          <p:nvPr>
            <p:ph idx="1"/>
          </p:nvPr>
        </p:nvSpPr>
        <p:spPr/>
        <p:txBody>
          <a:bodyPr/>
          <a:lstStyle/>
          <a:p>
            <a:endParaRPr lang="en-US" dirty="0"/>
          </a:p>
        </p:txBody>
      </p:sp>
      <p:grpSp>
        <p:nvGrpSpPr>
          <p:cNvPr id="4" name="Group 3">
            <a:extLst>
              <a:ext uri="{FF2B5EF4-FFF2-40B4-BE49-F238E27FC236}">
                <a16:creationId xmlns:a16="http://schemas.microsoft.com/office/drawing/2014/main" id="{FD6CDE71-00FB-437D-8A05-3EA7B9E3B22B}"/>
              </a:ext>
            </a:extLst>
          </p:cNvPr>
          <p:cNvGrpSpPr/>
          <p:nvPr/>
        </p:nvGrpSpPr>
        <p:grpSpPr>
          <a:xfrm>
            <a:off x="685800" y="2011602"/>
            <a:ext cx="2545200" cy="2362994"/>
            <a:chOff x="381454" y="1513270"/>
            <a:chExt cx="2546511" cy="2362994"/>
          </a:xfrm>
        </p:grpSpPr>
        <p:sp>
          <p:nvSpPr>
            <p:cNvPr id="5" name="Rectangle 4">
              <a:extLst>
                <a:ext uri="{FF2B5EF4-FFF2-40B4-BE49-F238E27FC236}">
                  <a16:creationId xmlns:a16="http://schemas.microsoft.com/office/drawing/2014/main" id="{E6CE5A50-D2FC-4F10-ABE3-4E4DE42BD5AF}"/>
                </a:ext>
              </a:extLst>
            </p:cNvPr>
            <p:cNvSpPr/>
            <p:nvPr/>
          </p:nvSpPr>
          <p:spPr>
            <a:xfrm>
              <a:off x="381454" y="1959741"/>
              <a:ext cx="2546511" cy="191652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lnSpc>
                  <a:spcPct val="90000"/>
                </a:lnSpc>
                <a:spcBef>
                  <a:spcPts val="1000"/>
                </a:spcBef>
                <a:buFont typeface="Arial"/>
                <a:buChar char="•"/>
              </a:pPr>
              <a:r>
                <a:rPr lang="en-US" sz="1400" dirty="0">
                  <a:solidFill>
                    <a:schemeClr val="tx1"/>
                  </a:solidFill>
                  <a:cs typeface="Calibri"/>
                </a:rPr>
                <a:t>Legislation in place  but transposition into national law in progress for some</a:t>
              </a:r>
            </a:p>
            <a:p>
              <a:pPr marL="171450" indent="-171450">
                <a:lnSpc>
                  <a:spcPct val="90000"/>
                </a:lnSpc>
                <a:spcBef>
                  <a:spcPts val="1000"/>
                </a:spcBef>
                <a:buFont typeface="Arial"/>
                <a:buChar char="•"/>
              </a:pPr>
              <a:r>
                <a:rPr lang="en-US" sz="1400" dirty="0">
                  <a:solidFill>
                    <a:schemeClr val="tx1"/>
                  </a:solidFill>
                  <a:cs typeface="Calibri"/>
                </a:rPr>
                <a:t>Signatory to the main international conventions</a:t>
              </a:r>
            </a:p>
            <a:p>
              <a:pPr marL="171450" indent="-171450">
                <a:lnSpc>
                  <a:spcPct val="90000"/>
                </a:lnSpc>
                <a:spcBef>
                  <a:spcPts val="1000"/>
                </a:spcBef>
                <a:buFont typeface="Arial"/>
                <a:buChar char="•"/>
              </a:pPr>
              <a:endParaRPr lang="en-US" sz="1400" dirty="0">
                <a:solidFill>
                  <a:schemeClr val="tx1"/>
                </a:solidFill>
                <a:ea typeface="+mn-lt"/>
                <a:cs typeface="+mn-lt"/>
              </a:endParaRPr>
            </a:p>
          </p:txBody>
        </p:sp>
        <p:sp>
          <p:nvSpPr>
            <p:cNvPr id="6" name="Rectangle 5">
              <a:extLst>
                <a:ext uri="{FF2B5EF4-FFF2-40B4-BE49-F238E27FC236}">
                  <a16:creationId xmlns:a16="http://schemas.microsoft.com/office/drawing/2014/main" id="{8669F8DF-B151-4294-8613-AA380B58FA52}"/>
                </a:ext>
              </a:extLst>
            </p:cNvPr>
            <p:cNvSpPr/>
            <p:nvPr/>
          </p:nvSpPr>
          <p:spPr>
            <a:xfrm>
              <a:off x="381454" y="1513270"/>
              <a:ext cx="2546511" cy="449512"/>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Legislation, Regulations, Agreements</a:t>
              </a:r>
              <a:endParaRPr lang="en-US" sz="1400" dirty="0">
                <a:solidFill>
                  <a:srgbClr val="FFFFFF"/>
                </a:solidFill>
              </a:endParaRPr>
            </a:p>
          </p:txBody>
        </p:sp>
      </p:grpSp>
      <p:grpSp>
        <p:nvGrpSpPr>
          <p:cNvPr id="7" name="Group 6">
            <a:extLst>
              <a:ext uri="{FF2B5EF4-FFF2-40B4-BE49-F238E27FC236}">
                <a16:creationId xmlns:a16="http://schemas.microsoft.com/office/drawing/2014/main" id="{49C424CA-55D5-42F7-BF8B-73BA7868E8A2}"/>
              </a:ext>
            </a:extLst>
          </p:cNvPr>
          <p:cNvGrpSpPr/>
          <p:nvPr/>
        </p:nvGrpSpPr>
        <p:grpSpPr>
          <a:xfrm>
            <a:off x="3429000" y="2013420"/>
            <a:ext cx="2545199" cy="2327674"/>
            <a:chOff x="6459582" y="1921466"/>
            <a:chExt cx="2536485" cy="2327674"/>
          </a:xfrm>
        </p:grpSpPr>
        <p:sp>
          <p:nvSpPr>
            <p:cNvPr id="8" name="Rectangle 7">
              <a:extLst>
                <a:ext uri="{FF2B5EF4-FFF2-40B4-BE49-F238E27FC236}">
                  <a16:creationId xmlns:a16="http://schemas.microsoft.com/office/drawing/2014/main" id="{B72FDA8F-732A-483A-A47C-4A2B685DDA23}"/>
                </a:ext>
              </a:extLst>
            </p:cNvPr>
            <p:cNvSpPr/>
            <p:nvPr/>
          </p:nvSpPr>
          <p:spPr>
            <a:xfrm>
              <a:off x="6459582" y="2333272"/>
              <a:ext cx="2536485" cy="191586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90000"/>
                </a:lnSpc>
                <a:spcBef>
                  <a:spcPts val="1000"/>
                </a:spcBef>
                <a:buFont typeface="Arial"/>
                <a:buChar char="•"/>
              </a:pPr>
              <a:r>
                <a:rPr lang="en-US" sz="1400" dirty="0">
                  <a:solidFill>
                    <a:schemeClr val="tx1"/>
                  </a:solidFill>
                  <a:ea typeface="+mn-lt"/>
                  <a:cs typeface="+mn-lt"/>
                </a:rPr>
                <a:t>Missing detailed operational plans and policies (</a:t>
              </a:r>
              <a:r>
                <a:rPr lang="en-US" sz="1400" dirty="0">
                  <a:solidFill>
                    <a:schemeClr val="tx1"/>
                  </a:solidFill>
                  <a:cs typeface="Calibri"/>
                </a:rPr>
                <a:t>regional vs national) </a:t>
              </a:r>
            </a:p>
            <a:p>
              <a:pPr marL="285750" indent="-285750">
                <a:lnSpc>
                  <a:spcPct val="90000"/>
                </a:lnSpc>
                <a:spcBef>
                  <a:spcPts val="1000"/>
                </a:spcBef>
                <a:buFont typeface="Arial"/>
                <a:buChar char="•"/>
              </a:pPr>
              <a:r>
                <a:rPr lang="en-US" sz="1400" dirty="0">
                  <a:solidFill>
                    <a:schemeClr val="tx1"/>
                  </a:solidFill>
                  <a:ea typeface="+mn-lt"/>
                  <a:cs typeface="Calibri"/>
                </a:rPr>
                <a:t>Need SIMA/NEBA for consideration of alternative response measures</a:t>
              </a:r>
              <a:endParaRPr lang="en-US" sz="1400" dirty="0">
                <a:solidFill>
                  <a:schemeClr val="tx1"/>
                </a:solidFill>
                <a:ea typeface="+mn-lt"/>
                <a:cs typeface="+mn-lt"/>
              </a:endParaRPr>
            </a:p>
          </p:txBody>
        </p:sp>
        <p:sp>
          <p:nvSpPr>
            <p:cNvPr id="9" name="Rectangle 8">
              <a:extLst>
                <a:ext uri="{FF2B5EF4-FFF2-40B4-BE49-F238E27FC236}">
                  <a16:creationId xmlns:a16="http://schemas.microsoft.com/office/drawing/2014/main" id="{F2A7B8FE-3DEC-430C-9C58-0C2570B0EDEC}"/>
                </a:ext>
              </a:extLst>
            </p:cNvPr>
            <p:cNvSpPr/>
            <p:nvPr/>
          </p:nvSpPr>
          <p:spPr>
            <a:xfrm>
              <a:off x="6459582" y="1921466"/>
              <a:ext cx="2531472" cy="454524"/>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Operational Response</a:t>
              </a:r>
            </a:p>
          </p:txBody>
        </p:sp>
      </p:grpSp>
      <p:grpSp>
        <p:nvGrpSpPr>
          <p:cNvPr id="10" name="Group 9">
            <a:extLst>
              <a:ext uri="{FF2B5EF4-FFF2-40B4-BE49-F238E27FC236}">
                <a16:creationId xmlns:a16="http://schemas.microsoft.com/office/drawing/2014/main" id="{1841B6CC-1AB3-45C1-AD60-223B14504773}"/>
              </a:ext>
            </a:extLst>
          </p:cNvPr>
          <p:cNvGrpSpPr/>
          <p:nvPr/>
        </p:nvGrpSpPr>
        <p:grpSpPr>
          <a:xfrm>
            <a:off x="693453" y="4396887"/>
            <a:ext cx="2545200" cy="2359994"/>
            <a:chOff x="3032172" y="1516270"/>
            <a:chExt cx="2546511" cy="2359994"/>
          </a:xfrm>
        </p:grpSpPr>
        <p:sp>
          <p:nvSpPr>
            <p:cNvPr id="11" name="Rectangle 10">
              <a:extLst>
                <a:ext uri="{FF2B5EF4-FFF2-40B4-BE49-F238E27FC236}">
                  <a16:creationId xmlns:a16="http://schemas.microsoft.com/office/drawing/2014/main" id="{76A55A59-29F0-400A-8806-0B73B96A7021}"/>
                </a:ext>
              </a:extLst>
            </p:cNvPr>
            <p:cNvSpPr/>
            <p:nvPr/>
          </p:nvSpPr>
          <p:spPr>
            <a:xfrm>
              <a:off x="3032172" y="1970239"/>
              <a:ext cx="2544795" cy="190602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lnSpc>
                  <a:spcPct val="90000"/>
                </a:lnSpc>
                <a:spcBef>
                  <a:spcPts val="1000"/>
                </a:spcBef>
                <a:buFont typeface="Arial"/>
                <a:buChar char="•"/>
              </a:pPr>
              <a:r>
                <a:rPr lang="en-US" sz="1400" dirty="0">
                  <a:solidFill>
                    <a:schemeClr val="tx1"/>
                  </a:solidFill>
                  <a:cs typeface="Calibri"/>
                </a:rPr>
                <a:t>Lack of coherence and connection between various  contingency plans</a:t>
              </a:r>
            </a:p>
            <a:p>
              <a:pPr marL="171450" indent="-171450">
                <a:lnSpc>
                  <a:spcPct val="90000"/>
                </a:lnSpc>
                <a:spcBef>
                  <a:spcPts val="1000"/>
                </a:spcBef>
                <a:buFont typeface="Arial"/>
                <a:buChar char="•"/>
              </a:pPr>
              <a:r>
                <a:rPr lang="en-US" sz="1400" dirty="0">
                  <a:solidFill>
                    <a:schemeClr val="tx1"/>
                  </a:solidFill>
                  <a:cs typeface="Calibri"/>
                </a:rPr>
                <a:t>Lack of revision and updating process </a:t>
              </a:r>
            </a:p>
            <a:p>
              <a:pPr marL="171450" indent="-171450">
                <a:lnSpc>
                  <a:spcPct val="90000"/>
                </a:lnSpc>
                <a:spcBef>
                  <a:spcPts val="1000"/>
                </a:spcBef>
                <a:buFont typeface="Arial"/>
                <a:buChar char="•"/>
              </a:pPr>
              <a:r>
                <a:rPr lang="en-US" sz="1400" dirty="0">
                  <a:solidFill>
                    <a:schemeClr val="tx1"/>
                  </a:solidFill>
                  <a:cs typeface="Calibri"/>
                </a:rPr>
                <a:t>Stronger ties needed for supporting documents and procedures. </a:t>
              </a:r>
            </a:p>
          </p:txBody>
        </p:sp>
        <p:sp>
          <p:nvSpPr>
            <p:cNvPr id="12" name="Rectangle 11">
              <a:extLst>
                <a:ext uri="{FF2B5EF4-FFF2-40B4-BE49-F238E27FC236}">
                  <a16:creationId xmlns:a16="http://schemas.microsoft.com/office/drawing/2014/main" id="{7C2638E3-0B94-4E5A-BA7A-81C5B56B66FD}"/>
                </a:ext>
              </a:extLst>
            </p:cNvPr>
            <p:cNvSpPr/>
            <p:nvPr/>
          </p:nvSpPr>
          <p:spPr>
            <a:xfrm>
              <a:off x="3032172" y="1516270"/>
              <a:ext cx="2546511" cy="449512"/>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Oil Spill Contingency Planning</a:t>
              </a:r>
              <a:endParaRPr lang="en-US" sz="1400" dirty="0">
                <a:solidFill>
                  <a:srgbClr val="FFFFFF"/>
                </a:solidFill>
              </a:endParaRPr>
            </a:p>
          </p:txBody>
        </p:sp>
      </p:grpSp>
      <p:grpSp>
        <p:nvGrpSpPr>
          <p:cNvPr id="13" name="Group 12">
            <a:extLst>
              <a:ext uri="{FF2B5EF4-FFF2-40B4-BE49-F238E27FC236}">
                <a16:creationId xmlns:a16="http://schemas.microsoft.com/office/drawing/2014/main" id="{1CBEC784-6894-4E65-9EB8-69F760F01ED9}"/>
              </a:ext>
            </a:extLst>
          </p:cNvPr>
          <p:cNvGrpSpPr/>
          <p:nvPr/>
        </p:nvGrpSpPr>
        <p:grpSpPr>
          <a:xfrm>
            <a:off x="3429000" y="4417294"/>
            <a:ext cx="2535179" cy="1831106"/>
            <a:chOff x="3045197" y="3954379"/>
            <a:chExt cx="2536485" cy="1831106"/>
          </a:xfrm>
        </p:grpSpPr>
        <p:sp>
          <p:nvSpPr>
            <p:cNvPr id="14" name="Rectangle 13">
              <a:extLst>
                <a:ext uri="{FF2B5EF4-FFF2-40B4-BE49-F238E27FC236}">
                  <a16:creationId xmlns:a16="http://schemas.microsoft.com/office/drawing/2014/main" id="{571F6C90-7AC2-4333-BAC2-484A20767C44}"/>
                </a:ext>
              </a:extLst>
            </p:cNvPr>
            <p:cNvSpPr/>
            <p:nvPr/>
          </p:nvSpPr>
          <p:spPr>
            <a:xfrm>
              <a:off x="3045198" y="4418928"/>
              <a:ext cx="2522280" cy="136655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lnSpc>
                  <a:spcPct val="90000"/>
                </a:lnSpc>
                <a:spcBef>
                  <a:spcPts val="1000"/>
                </a:spcBef>
                <a:buFont typeface="Arial" panose="020B0604020202020204" pitchFamily="34" charset="0"/>
                <a:buChar char="•"/>
              </a:pPr>
              <a:r>
                <a:rPr lang="en-US" sz="1400" dirty="0">
                  <a:solidFill>
                    <a:schemeClr val="tx1"/>
                  </a:solidFill>
                  <a:cs typeface="Calibri"/>
                </a:rPr>
                <a:t>Most critical criteria are met</a:t>
              </a:r>
            </a:p>
            <a:p>
              <a:pPr marL="171450" indent="-171450">
                <a:lnSpc>
                  <a:spcPct val="90000"/>
                </a:lnSpc>
                <a:spcBef>
                  <a:spcPts val="1000"/>
                </a:spcBef>
                <a:buFont typeface="Arial" panose="020B0604020202020204" pitchFamily="34" charset="0"/>
                <a:buChar char="•"/>
              </a:pPr>
              <a:r>
                <a:rPr lang="en-US" sz="1400" dirty="0">
                  <a:solidFill>
                    <a:schemeClr val="tx1"/>
                  </a:solidFill>
                  <a:cs typeface="Calibri"/>
                </a:rPr>
                <a:t>Roles and responsibilities are unclear in some countries   </a:t>
              </a:r>
              <a:endParaRPr lang="en-US" sz="1400" dirty="0">
                <a:solidFill>
                  <a:schemeClr val="tx1"/>
                </a:solidFill>
                <a:ea typeface="+mn-lt"/>
                <a:cs typeface="+mn-lt"/>
              </a:endParaRPr>
            </a:p>
          </p:txBody>
        </p:sp>
        <p:sp>
          <p:nvSpPr>
            <p:cNvPr id="15" name="Rectangle 14">
              <a:extLst>
                <a:ext uri="{FF2B5EF4-FFF2-40B4-BE49-F238E27FC236}">
                  <a16:creationId xmlns:a16="http://schemas.microsoft.com/office/drawing/2014/main" id="{302465F6-9D58-44C1-BF2E-23244BA8C514}"/>
                </a:ext>
              </a:extLst>
            </p:cNvPr>
            <p:cNvSpPr/>
            <p:nvPr/>
          </p:nvSpPr>
          <p:spPr>
            <a:xfrm>
              <a:off x="3045197" y="3954379"/>
              <a:ext cx="2536485" cy="464550"/>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Tracking, Assessment &amp; Information</a:t>
              </a:r>
            </a:p>
          </p:txBody>
        </p:sp>
      </p:grpSp>
      <p:grpSp>
        <p:nvGrpSpPr>
          <p:cNvPr id="16" name="Group 15">
            <a:extLst>
              <a:ext uri="{FF2B5EF4-FFF2-40B4-BE49-F238E27FC236}">
                <a16:creationId xmlns:a16="http://schemas.microsoft.com/office/drawing/2014/main" id="{DE564CBA-3CFE-459B-9405-E6762845BE19}"/>
              </a:ext>
            </a:extLst>
          </p:cNvPr>
          <p:cNvGrpSpPr/>
          <p:nvPr/>
        </p:nvGrpSpPr>
        <p:grpSpPr>
          <a:xfrm>
            <a:off x="8956847" y="2006259"/>
            <a:ext cx="2545200" cy="1126457"/>
            <a:chOff x="8269980" y="1524797"/>
            <a:chExt cx="2558036" cy="1126457"/>
          </a:xfrm>
        </p:grpSpPr>
        <p:sp>
          <p:nvSpPr>
            <p:cNvPr id="17" name="Rectangle 16">
              <a:extLst>
                <a:ext uri="{FF2B5EF4-FFF2-40B4-BE49-F238E27FC236}">
                  <a16:creationId xmlns:a16="http://schemas.microsoft.com/office/drawing/2014/main" id="{8356399B-9D44-4E4A-8E82-4B07CE0BC403}"/>
                </a:ext>
              </a:extLst>
            </p:cNvPr>
            <p:cNvSpPr/>
            <p:nvPr/>
          </p:nvSpPr>
          <p:spPr>
            <a:xfrm>
              <a:off x="8269980" y="1967753"/>
              <a:ext cx="2558036" cy="683501"/>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lnSpc>
                  <a:spcPct val="90000"/>
                </a:lnSpc>
                <a:spcBef>
                  <a:spcPts val="1000"/>
                </a:spcBef>
              </a:pPr>
              <a:endParaRPr lang="en-US" sz="1400" dirty="0">
                <a:solidFill>
                  <a:srgbClr val="000000"/>
                </a:solidFill>
                <a:cs typeface="Calibri"/>
              </a:endParaRPr>
            </a:p>
            <a:p>
              <a:pPr marL="285750" indent="-285750" algn="just">
                <a:lnSpc>
                  <a:spcPct val="90000"/>
                </a:lnSpc>
                <a:spcBef>
                  <a:spcPts val="1000"/>
                </a:spcBef>
                <a:buFont typeface="Arial"/>
                <a:buChar char="•"/>
              </a:pPr>
              <a:endParaRPr lang="en-US" sz="1400" dirty="0">
                <a:solidFill>
                  <a:srgbClr val="000000"/>
                </a:solidFill>
                <a:cs typeface="Calibri"/>
              </a:endParaRPr>
            </a:p>
            <a:p>
              <a:pPr marL="285750" indent="-285750">
                <a:lnSpc>
                  <a:spcPct val="90000"/>
                </a:lnSpc>
                <a:spcBef>
                  <a:spcPts val="1000"/>
                </a:spcBef>
                <a:buFont typeface="Arial"/>
                <a:buChar char="•"/>
              </a:pPr>
              <a:r>
                <a:rPr lang="en-US" sz="1400" dirty="0">
                  <a:solidFill>
                    <a:srgbClr val="000000"/>
                  </a:solidFill>
                  <a:cs typeface="Calibri"/>
                </a:rPr>
                <a:t>Standards and norms </a:t>
              </a:r>
              <a:r>
                <a:rPr lang="en-US" sz="1400">
                  <a:solidFill>
                    <a:srgbClr val="000000"/>
                  </a:solidFill>
                  <a:cs typeface="Calibri"/>
                </a:rPr>
                <a:t>are generally in </a:t>
              </a:r>
              <a:r>
                <a:rPr lang="en-US" sz="1400" dirty="0">
                  <a:solidFill>
                    <a:srgbClr val="000000"/>
                  </a:solidFill>
                  <a:cs typeface="Calibri"/>
                </a:rPr>
                <a:t>place</a:t>
              </a:r>
              <a:endParaRPr lang="en-US" sz="1400" dirty="0">
                <a:solidFill>
                  <a:srgbClr val="000000"/>
                </a:solidFill>
                <a:ea typeface="+mn-lt"/>
                <a:cs typeface="+mn-lt"/>
              </a:endParaRPr>
            </a:p>
            <a:p>
              <a:pPr marL="285750" indent="-285750" algn="just">
                <a:lnSpc>
                  <a:spcPct val="90000"/>
                </a:lnSpc>
                <a:spcBef>
                  <a:spcPts val="1000"/>
                </a:spcBef>
                <a:buFont typeface="Arial"/>
                <a:buChar char="•"/>
              </a:pPr>
              <a:endParaRPr lang="en-US" sz="1400" dirty="0">
                <a:solidFill>
                  <a:srgbClr val="000000"/>
                </a:solidFill>
                <a:ea typeface="+mn-lt"/>
                <a:cs typeface="+mn-lt"/>
              </a:endParaRPr>
            </a:p>
            <a:p>
              <a:pPr algn="ctr"/>
              <a:endParaRPr lang="en-GB" sz="1400" dirty="0">
                <a:solidFill>
                  <a:srgbClr val="000000"/>
                </a:solidFill>
                <a:cs typeface="Calibri"/>
              </a:endParaRPr>
            </a:p>
          </p:txBody>
        </p:sp>
        <p:sp>
          <p:nvSpPr>
            <p:cNvPr id="18" name="Rectangle 17">
              <a:extLst>
                <a:ext uri="{FF2B5EF4-FFF2-40B4-BE49-F238E27FC236}">
                  <a16:creationId xmlns:a16="http://schemas.microsoft.com/office/drawing/2014/main" id="{71FE12AC-9530-43C8-B071-FF187CF0E504}"/>
                </a:ext>
              </a:extLst>
            </p:cNvPr>
            <p:cNvSpPr/>
            <p:nvPr/>
          </p:nvSpPr>
          <p:spPr>
            <a:xfrm>
              <a:off x="8271479" y="1524797"/>
              <a:ext cx="2556537" cy="444498"/>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Health, Safety &amp; Security</a:t>
              </a:r>
              <a:endParaRPr lang="en-US" dirty="0">
                <a:solidFill>
                  <a:srgbClr val="FFFFFF"/>
                </a:solidFill>
              </a:endParaRPr>
            </a:p>
          </p:txBody>
        </p:sp>
      </p:grpSp>
      <p:grpSp>
        <p:nvGrpSpPr>
          <p:cNvPr id="19" name="Group 18">
            <a:extLst>
              <a:ext uri="{FF2B5EF4-FFF2-40B4-BE49-F238E27FC236}">
                <a16:creationId xmlns:a16="http://schemas.microsoft.com/office/drawing/2014/main" id="{4A842F76-B279-4792-9035-5F2C02F06C2E}"/>
              </a:ext>
            </a:extLst>
          </p:cNvPr>
          <p:cNvGrpSpPr/>
          <p:nvPr/>
        </p:nvGrpSpPr>
        <p:grpSpPr>
          <a:xfrm>
            <a:off x="8961000" y="4715751"/>
            <a:ext cx="2545200" cy="2066049"/>
            <a:chOff x="8334703" y="3997003"/>
            <a:chExt cx="2556537" cy="2066049"/>
          </a:xfrm>
        </p:grpSpPr>
        <p:sp>
          <p:nvSpPr>
            <p:cNvPr id="20" name="Rectangle 19">
              <a:extLst>
                <a:ext uri="{FF2B5EF4-FFF2-40B4-BE49-F238E27FC236}">
                  <a16:creationId xmlns:a16="http://schemas.microsoft.com/office/drawing/2014/main" id="{97D5133E-EA0C-4822-AAD3-F847B959D6E5}"/>
                </a:ext>
              </a:extLst>
            </p:cNvPr>
            <p:cNvSpPr/>
            <p:nvPr/>
          </p:nvSpPr>
          <p:spPr>
            <a:xfrm>
              <a:off x="8334703" y="4407615"/>
              <a:ext cx="2548850" cy="1655437"/>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90000"/>
                </a:lnSpc>
                <a:spcBef>
                  <a:spcPts val="1000"/>
                </a:spcBef>
                <a:buFont typeface="Arial"/>
                <a:buChar char="•"/>
              </a:pPr>
              <a:r>
                <a:rPr lang="en-US" sz="1400" dirty="0">
                  <a:solidFill>
                    <a:schemeClr val="tx1"/>
                  </a:solidFill>
                  <a:ea typeface="+mn-lt"/>
                  <a:cs typeface="+mn-lt"/>
                </a:rPr>
                <a:t>All countries conduct exercises on </a:t>
              </a:r>
              <a:r>
                <a:rPr lang="en-US" sz="1400" dirty="0">
                  <a:solidFill>
                    <a:schemeClr val="tx1"/>
                  </a:solidFill>
                  <a:cs typeface="Calibri"/>
                </a:rPr>
                <a:t>a regular basis, but a clear training strategy is missing for some. </a:t>
              </a:r>
            </a:p>
            <a:p>
              <a:pPr marL="285750" indent="-285750">
                <a:lnSpc>
                  <a:spcPct val="90000"/>
                </a:lnSpc>
                <a:spcBef>
                  <a:spcPts val="1000"/>
                </a:spcBef>
                <a:buFont typeface="Arial"/>
                <a:buChar char="•"/>
              </a:pPr>
              <a:r>
                <a:rPr lang="en-US" sz="1400" dirty="0">
                  <a:solidFill>
                    <a:schemeClr val="tx1"/>
                  </a:solidFill>
                  <a:cs typeface="Calibri"/>
                </a:rPr>
                <a:t>Opportunities for realistic and regional exercises</a:t>
              </a:r>
            </a:p>
          </p:txBody>
        </p:sp>
        <p:sp>
          <p:nvSpPr>
            <p:cNvPr id="21" name="Rectangle 20">
              <a:extLst>
                <a:ext uri="{FF2B5EF4-FFF2-40B4-BE49-F238E27FC236}">
                  <a16:creationId xmlns:a16="http://schemas.microsoft.com/office/drawing/2014/main" id="{EBDB82DF-731F-470E-ADFD-F6B875509B1C}"/>
                </a:ext>
              </a:extLst>
            </p:cNvPr>
            <p:cNvSpPr/>
            <p:nvPr/>
          </p:nvSpPr>
          <p:spPr>
            <a:xfrm>
              <a:off x="8334703" y="3997003"/>
              <a:ext cx="2556537" cy="449512"/>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Training &amp; Exercises</a:t>
              </a:r>
              <a:endParaRPr lang="en-US" dirty="0">
                <a:solidFill>
                  <a:srgbClr val="FFFFFF"/>
                </a:solidFill>
              </a:endParaRPr>
            </a:p>
          </p:txBody>
        </p:sp>
      </p:grpSp>
      <p:grpSp>
        <p:nvGrpSpPr>
          <p:cNvPr id="22" name="Group 21">
            <a:extLst>
              <a:ext uri="{FF2B5EF4-FFF2-40B4-BE49-F238E27FC236}">
                <a16:creationId xmlns:a16="http://schemas.microsoft.com/office/drawing/2014/main" id="{03EBC812-A90C-4218-87DB-1A000F4F2F7B}"/>
              </a:ext>
            </a:extLst>
          </p:cNvPr>
          <p:cNvGrpSpPr/>
          <p:nvPr/>
        </p:nvGrpSpPr>
        <p:grpSpPr>
          <a:xfrm>
            <a:off x="8958338" y="3241710"/>
            <a:ext cx="2545200" cy="1414580"/>
            <a:chOff x="8274479" y="2751562"/>
            <a:chExt cx="2556537" cy="1414580"/>
          </a:xfrm>
        </p:grpSpPr>
        <p:sp>
          <p:nvSpPr>
            <p:cNvPr id="23" name="Rectangle 22">
              <a:extLst>
                <a:ext uri="{FF2B5EF4-FFF2-40B4-BE49-F238E27FC236}">
                  <a16:creationId xmlns:a16="http://schemas.microsoft.com/office/drawing/2014/main" id="{15A56001-6AB5-4C3D-9153-0690172D7CBA}"/>
                </a:ext>
              </a:extLst>
            </p:cNvPr>
            <p:cNvSpPr/>
            <p:nvPr/>
          </p:nvSpPr>
          <p:spPr>
            <a:xfrm>
              <a:off x="8274479" y="3188008"/>
              <a:ext cx="2556537" cy="97813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90000"/>
                </a:lnSpc>
                <a:spcBef>
                  <a:spcPts val="1000"/>
                </a:spcBef>
                <a:buFont typeface="Arial" panose="020B0604020202020204" pitchFamily="34" charset="0"/>
                <a:buChar char="•"/>
              </a:pPr>
              <a:r>
                <a:rPr lang="en-US" sz="1400" dirty="0">
                  <a:solidFill>
                    <a:srgbClr val="000000"/>
                  </a:solidFill>
                  <a:cs typeface="Calibri"/>
                </a:rPr>
                <a:t>Establish tracking mechanism to ensure post-action report recommendations are enacted.</a:t>
              </a:r>
              <a:endParaRPr lang="en-US" sz="1400" dirty="0">
                <a:solidFill>
                  <a:srgbClr val="000000"/>
                </a:solidFill>
                <a:ea typeface="+mn-lt"/>
                <a:cs typeface="+mn-lt"/>
              </a:endParaRPr>
            </a:p>
          </p:txBody>
        </p:sp>
        <p:sp>
          <p:nvSpPr>
            <p:cNvPr id="24" name="Rectangle 23">
              <a:extLst>
                <a:ext uri="{FF2B5EF4-FFF2-40B4-BE49-F238E27FC236}">
                  <a16:creationId xmlns:a16="http://schemas.microsoft.com/office/drawing/2014/main" id="{DD6D7511-2C11-458E-9459-86BE6A802E11}"/>
                </a:ext>
              </a:extLst>
            </p:cNvPr>
            <p:cNvSpPr/>
            <p:nvPr/>
          </p:nvSpPr>
          <p:spPr>
            <a:xfrm>
              <a:off x="8279493" y="2751562"/>
              <a:ext cx="2546511" cy="434472"/>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Sustainability &amp; Improvement</a:t>
              </a:r>
              <a:endParaRPr lang="en-US" dirty="0">
                <a:solidFill>
                  <a:srgbClr val="FFFFFF"/>
                </a:solidFill>
              </a:endParaRPr>
            </a:p>
          </p:txBody>
        </p:sp>
      </p:grpSp>
      <p:grpSp>
        <p:nvGrpSpPr>
          <p:cNvPr id="25" name="Group 24">
            <a:extLst>
              <a:ext uri="{FF2B5EF4-FFF2-40B4-BE49-F238E27FC236}">
                <a16:creationId xmlns:a16="http://schemas.microsoft.com/office/drawing/2014/main" id="{6679F251-04FB-488E-B306-7EDDF5E9AA54}"/>
              </a:ext>
            </a:extLst>
          </p:cNvPr>
          <p:cNvGrpSpPr/>
          <p:nvPr/>
        </p:nvGrpSpPr>
        <p:grpSpPr>
          <a:xfrm>
            <a:off x="6180506" y="2011142"/>
            <a:ext cx="2545200" cy="1129758"/>
            <a:chOff x="5637084" y="1521283"/>
            <a:chExt cx="2548227" cy="1129758"/>
          </a:xfrm>
        </p:grpSpPr>
        <p:sp>
          <p:nvSpPr>
            <p:cNvPr id="26" name="Rectangle 25">
              <a:extLst>
                <a:ext uri="{FF2B5EF4-FFF2-40B4-BE49-F238E27FC236}">
                  <a16:creationId xmlns:a16="http://schemas.microsoft.com/office/drawing/2014/main" id="{3899BD82-844F-4A18-8655-731B8E94EC37}"/>
                </a:ext>
              </a:extLst>
            </p:cNvPr>
            <p:cNvSpPr/>
            <p:nvPr/>
          </p:nvSpPr>
          <p:spPr>
            <a:xfrm>
              <a:off x="5637084" y="1962741"/>
              <a:ext cx="2548227" cy="68830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90000"/>
                </a:lnSpc>
                <a:spcBef>
                  <a:spcPts val="1000"/>
                </a:spcBef>
                <a:buFont typeface="Arial"/>
                <a:buChar char="•"/>
              </a:pPr>
              <a:r>
                <a:rPr lang="en-US" sz="1400" dirty="0">
                  <a:solidFill>
                    <a:schemeClr val="tx1"/>
                  </a:solidFill>
                  <a:cs typeface="Calibri"/>
                </a:rPr>
                <a:t>Most countries meet all Level A critical criteria </a:t>
              </a:r>
              <a:endParaRPr lang="en-US" dirty="0">
                <a:solidFill>
                  <a:schemeClr val="tx1"/>
                </a:solidFill>
                <a:cs typeface="Calibri" panose="020F0502020204030204"/>
              </a:endParaRPr>
            </a:p>
          </p:txBody>
        </p:sp>
        <p:sp>
          <p:nvSpPr>
            <p:cNvPr id="27" name="Rectangle 26">
              <a:extLst>
                <a:ext uri="{FF2B5EF4-FFF2-40B4-BE49-F238E27FC236}">
                  <a16:creationId xmlns:a16="http://schemas.microsoft.com/office/drawing/2014/main" id="{162384F2-EBC7-4750-BBF6-ED04C8C795C4}"/>
                </a:ext>
              </a:extLst>
            </p:cNvPr>
            <p:cNvSpPr/>
            <p:nvPr/>
          </p:nvSpPr>
          <p:spPr>
            <a:xfrm>
              <a:off x="5638800" y="1521283"/>
              <a:ext cx="2546511" cy="449512"/>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Response Coordination</a:t>
              </a:r>
              <a:endParaRPr lang="en-US" dirty="0">
                <a:solidFill>
                  <a:srgbClr val="FFFFFF"/>
                </a:solidFill>
              </a:endParaRPr>
            </a:p>
          </p:txBody>
        </p:sp>
      </p:grpSp>
      <p:grpSp>
        <p:nvGrpSpPr>
          <p:cNvPr id="28" name="Group 27">
            <a:extLst>
              <a:ext uri="{FF2B5EF4-FFF2-40B4-BE49-F238E27FC236}">
                <a16:creationId xmlns:a16="http://schemas.microsoft.com/office/drawing/2014/main" id="{91EE4059-70B2-4B27-803F-9533447B8028}"/>
              </a:ext>
            </a:extLst>
          </p:cNvPr>
          <p:cNvGrpSpPr/>
          <p:nvPr/>
        </p:nvGrpSpPr>
        <p:grpSpPr>
          <a:xfrm>
            <a:off x="6180506" y="3249894"/>
            <a:ext cx="2545200" cy="1596505"/>
            <a:chOff x="5661123" y="2744707"/>
            <a:chExt cx="2546511" cy="1135885"/>
          </a:xfrm>
        </p:grpSpPr>
        <p:sp>
          <p:nvSpPr>
            <p:cNvPr id="29" name="Rectangle 28">
              <a:extLst>
                <a:ext uri="{FF2B5EF4-FFF2-40B4-BE49-F238E27FC236}">
                  <a16:creationId xmlns:a16="http://schemas.microsoft.com/office/drawing/2014/main" id="{974D4941-84E7-4AF6-9C40-8F4D1069171F}"/>
                </a:ext>
              </a:extLst>
            </p:cNvPr>
            <p:cNvSpPr/>
            <p:nvPr/>
          </p:nvSpPr>
          <p:spPr>
            <a:xfrm>
              <a:off x="5662839" y="3184666"/>
              <a:ext cx="2544795" cy="695926"/>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90000"/>
                </a:lnSpc>
                <a:spcBef>
                  <a:spcPts val="1000"/>
                </a:spcBef>
                <a:buFont typeface="Arial" panose="020B0604020202020204" pitchFamily="34" charset="0"/>
                <a:buChar char="•"/>
              </a:pPr>
              <a:r>
                <a:rPr lang="en-US" sz="1400" dirty="0">
                  <a:solidFill>
                    <a:schemeClr val="tx1"/>
                  </a:solidFill>
                  <a:cs typeface="Calibri"/>
                </a:rPr>
                <a:t>Overall  lack of detailed logistics</a:t>
              </a:r>
            </a:p>
            <a:p>
              <a:pPr marL="285750" indent="-285750">
                <a:lnSpc>
                  <a:spcPct val="90000"/>
                </a:lnSpc>
                <a:spcBef>
                  <a:spcPts val="1000"/>
                </a:spcBef>
                <a:buFont typeface="Arial" panose="020B0604020202020204" pitchFamily="34" charset="0"/>
                <a:buChar char="•"/>
              </a:pPr>
              <a:r>
                <a:rPr lang="en-US" sz="1400" dirty="0">
                  <a:solidFill>
                    <a:schemeClr val="tx1"/>
                  </a:solidFill>
                  <a:ea typeface="+mn-lt"/>
                  <a:cs typeface="Calibri"/>
                </a:rPr>
                <a:t>Consider improved testing of delivery times</a:t>
              </a:r>
              <a:endParaRPr lang="en-US" sz="1400" dirty="0">
                <a:solidFill>
                  <a:schemeClr val="tx1"/>
                </a:solidFill>
                <a:ea typeface="+mn-lt"/>
                <a:cs typeface="+mn-lt"/>
              </a:endParaRPr>
            </a:p>
          </p:txBody>
        </p:sp>
        <p:sp>
          <p:nvSpPr>
            <p:cNvPr id="30" name="Rectangle 29">
              <a:extLst>
                <a:ext uri="{FF2B5EF4-FFF2-40B4-BE49-F238E27FC236}">
                  <a16:creationId xmlns:a16="http://schemas.microsoft.com/office/drawing/2014/main" id="{926ACEA9-43B9-4DA0-B599-59AD6DE040ED}"/>
                </a:ext>
              </a:extLst>
            </p:cNvPr>
            <p:cNvSpPr/>
            <p:nvPr/>
          </p:nvSpPr>
          <p:spPr>
            <a:xfrm>
              <a:off x="5661123" y="2744707"/>
              <a:ext cx="2546511" cy="444498"/>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Logistics</a:t>
              </a:r>
            </a:p>
          </p:txBody>
        </p:sp>
      </p:grpSp>
      <p:grpSp>
        <p:nvGrpSpPr>
          <p:cNvPr id="31" name="Group 30">
            <a:extLst>
              <a:ext uri="{FF2B5EF4-FFF2-40B4-BE49-F238E27FC236}">
                <a16:creationId xmlns:a16="http://schemas.microsoft.com/office/drawing/2014/main" id="{79F20492-8EC5-48DD-A6E3-D49822F9AD86}"/>
              </a:ext>
            </a:extLst>
          </p:cNvPr>
          <p:cNvGrpSpPr/>
          <p:nvPr/>
        </p:nvGrpSpPr>
        <p:grpSpPr>
          <a:xfrm>
            <a:off x="6172200" y="4947692"/>
            <a:ext cx="2545200" cy="1834108"/>
            <a:chOff x="5669566" y="3992160"/>
            <a:chExt cx="2546511" cy="1834108"/>
          </a:xfrm>
        </p:grpSpPr>
        <p:sp>
          <p:nvSpPr>
            <p:cNvPr id="32" name="Rectangle 31">
              <a:extLst>
                <a:ext uri="{FF2B5EF4-FFF2-40B4-BE49-F238E27FC236}">
                  <a16:creationId xmlns:a16="http://schemas.microsoft.com/office/drawing/2014/main" id="{10759003-9118-4CB6-BB2B-9992B88FC61D}"/>
                </a:ext>
              </a:extLst>
            </p:cNvPr>
            <p:cNvSpPr/>
            <p:nvPr/>
          </p:nvSpPr>
          <p:spPr>
            <a:xfrm>
              <a:off x="5677876" y="4451880"/>
              <a:ext cx="2536485" cy="137438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just">
                <a:lnSpc>
                  <a:spcPct val="90000"/>
                </a:lnSpc>
                <a:spcBef>
                  <a:spcPts val="1000"/>
                </a:spcBef>
                <a:buFont typeface="Arial" panose="020B0604020202020204" pitchFamily="34" charset="0"/>
                <a:buChar char="•"/>
              </a:pPr>
              <a:r>
                <a:rPr lang="en-US" sz="1400" dirty="0">
                  <a:solidFill>
                    <a:srgbClr val="000000"/>
                  </a:solidFill>
                  <a:cs typeface="Calibri"/>
                </a:rPr>
                <a:t>Funds to support OSR are available in most countries but not all have dedicated emergency funds. </a:t>
              </a:r>
              <a:endParaRPr lang="en-US" sz="1400" dirty="0">
                <a:solidFill>
                  <a:srgbClr val="C00000"/>
                </a:solidFill>
                <a:ea typeface="+mn-lt"/>
                <a:cs typeface="+mn-lt"/>
              </a:endParaRPr>
            </a:p>
          </p:txBody>
        </p:sp>
        <p:sp>
          <p:nvSpPr>
            <p:cNvPr id="33" name="Rectangle 32">
              <a:extLst>
                <a:ext uri="{FF2B5EF4-FFF2-40B4-BE49-F238E27FC236}">
                  <a16:creationId xmlns:a16="http://schemas.microsoft.com/office/drawing/2014/main" id="{954C40D9-CEA5-40EC-8ADA-002609730895}"/>
                </a:ext>
              </a:extLst>
            </p:cNvPr>
            <p:cNvSpPr/>
            <p:nvPr/>
          </p:nvSpPr>
          <p:spPr>
            <a:xfrm>
              <a:off x="5669566" y="3992160"/>
              <a:ext cx="2546511" cy="449512"/>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rgbClr val="FFFFFF"/>
                  </a:solidFill>
                  <a:cs typeface="Calibri"/>
                </a:rPr>
                <a:t>Finance &amp; Administration</a:t>
              </a:r>
            </a:p>
          </p:txBody>
        </p:sp>
      </p:grpSp>
      <p:sp>
        <p:nvSpPr>
          <p:cNvPr id="34" name="Slide Number Placeholder 33">
            <a:extLst>
              <a:ext uri="{FF2B5EF4-FFF2-40B4-BE49-F238E27FC236}">
                <a16:creationId xmlns:a16="http://schemas.microsoft.com/office/drawing/2014/main" id="{89D7E8D5-4995-4309-8DBD-7AAB94D962D7}"/>
              </a:ext>
            </a:extLst>
          </p:cNvPr>
          <p:cNvSpPr>
            <a:spLocks noGrp="1"/>
          </p:cNvSpPr>
          <p:nvPr>
            <p:ph type="sldNum" sz="quarter" idx="12"/>
          </p:nvPr>
        </p:nvSpPr>
        <p:spPr/>
        <p:txBody>
          <a:bodyPr/>
          <a:lstStyle/>
          <a:p>
            <a:fld id="{9A593283-577A-4040-8CDC-C6242D16D486}" type="slidenum">
              <a:rPr lang="en-US" smtClean="0"/>
              <a:pPr/>
              <a:t>19</a:t>
            </a:fld>
            <a:endParaRPr lang="en-US"/>
          </a:p>
        </p:txBody>
      </p:sp>
    </p:spTree>
    <p:extLst>
      <p:ext uri="{BB962C8B-B14F-4D97-AF65-F5344CB8AC3E}">
        <p14:creationId xmlns:p14="http://schemas.microsoft.com/office/powerpoint/2010/main" val="256819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2DEDA-E18F-4280-AE5E-8A51C5779AD3}"/>
              </a:ext>
            </a:extLst>
          </p:cNvPr>
          <p:cNvSpPr>
            <a:spLocks noGrp="1"/>
          </p:cNvSpPr>
          <p:nvPr>
            <p:ph type="title"/>
          </p:nvPr>
        </p:nvSpPr>
        <p:spPr/>
        <p:txBody>
          <a:bodyPr/>
          <a:lstStyle/>
          <a:p>
            <a:r>
              <a:rPr lang="en-US" dirty="0"/>
              <a:t>Agenda</a:t>
            </a:r>
          </a:p>
        </p:txBody>
      </p:sp>
      <p:graphicFrame>
        <p:nvGraphicFramePr>
          <p:cNvPr id="4" name="Content Placeholder 3">
            <a:extLst>
              <a:ext uri="{FF2B5EF4-FFF2-40B4-BE49-F238E27FC236}">
                <a16:creationId xmlns:a16="http://schemas.microsoft.com/office/drawing/2014/main" id="{88C82CEF-F07F-481F-90A9-5DE56FC3800B}"/>
              </a:ext>
            </a:extLst>
          </p:cNvPr>
          <p:cNvGraphicFramePr>
            <a:graphicFrameLocks noGrp="1"/>
          </p:cNvGraphicFramePr>
          <p:nvPr>
            <p:ph idx="1"/>
            <p:extLst>
              <p:ext uri="{D42A27DB-BD31-4B8C-83A1-F6EECF244321}">
                <p14:modId xmlns:p14="http://schemas.microsoft.com/office/powerpoint/2010/main" val="363997245"/>
              </p:ext>
            </p:extLst>
          </p:nvPr>
        </p:nvGraphicFramePr>
        <p:xfrm>
          <a:off x="887646" y="1981200"/>
          <a:ext cx="10330951" cy="4343400"/>
        </p:xfrm>
        <a:graphic>
          <a:graphicData uri="http://schemas.openxmlformats.org/drawingml/2006/table">
            <a:tbl>
              <a:tblPr firstRow="1" firstCol="1" bandRow="1">
                <a:tableStyleId>{5C22544A-7EE6-4342-B048-85BDC9FD1C3A}</a:tableStyleId>
              </a:tblPr>
              <a:tblGrid>
                <a:gridCol w="2139432">
                  <a:extLst>
                    <a:ext uri="{9D8B030D-6E8A-4147-A177-3AD203B41FA5}">
                      <a16:colId xmlns:a16="http://schemas.microsoft.com/office/drawing/2014/main" val="4048428727"/>
                    </a:ext>
                  </a:extLst>
                </a:gridCol>
                <a:gridCol w="6167732">
                  <a:extLst>
                    <a:ext uri="{9D8B030D-6E8A-4147-A177-3AD203B41FA5}">
                      <a16:colId xmlns:a16="http://schemas.microsoft.com/office/drawing/2014/main" val="3276069165"/>
                    </a:ext>
                  </a:extLst>
                </a:gridCol>
                <a:gridCol w="2023787">
                  <a:extLst>
                    <a:ext uri="{9D8B030D-6E8A-4147-A177-3AD203B41FA5}">
                      <a16:colId xmlns:a16="http://schemas.microsoft.com/office/drawing/2014/main" val="3238394027"/>
                    </a:ext>
                  </a:extLst>
                </a:gridCol>
              </a:tblGrid>
              <a:tr h="272507">
                <a:tc>
                  <a:txBody>
                    <a:bodyPr/>
                    <a:lstStyle/>
                    <a:p>
                      <a:pPr marL="0" marR="0" algn="ctr">
                        <a:lnSpc>
                          <a:spcPct val="107000"/>
                        </a:lnSpc>
                        <a:spcBef>
                          <a:spcPts val="0"/>
                        </a:spcBef>
                        <a:spcAft>
                          <a:spcPts val="0"/>
                        </a:spcAft>
                      </a:pPr>
                      <a:r>
                        <a:rPr lang="en-US" sz="1700">
                          <a:effectLst/>
                        </a:rPr>
                        <a:t>Schedule</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nchor="ctr"/>
                </a:tc>
                <a:tc>
                  <a:txBody>
                    <a:bodyPr/>
                    <a:lstStyle/>
                    <a:p>
                      <a:pPr marL="0" marR="0" algn="ctr">
                        <a:lnSpc>
                          <a:spcPct val="107000"/>
                        </a:lnSpc>
                        <a:spcBef>
                          <a:spcPts val="0"/>
                        </a:spcBef>
                        <a:spcAft>
                          <a:spcPts val="0"/>
                        </a:spcAft>
                      </a:pPr>
                      <a:r>
                        <a:rPr lang="en-US" sz="1700">
                          <a:effectLst/>
                        </a:rPr>
                        <a:t>Activity</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nchor="ctr"/>
                </a:tc>
                <a:tc>
                  <a:txBody>
                    <a:bodyPr/>
                    <a:lstStyle/>
                    <a:p>
                      <a:pPr marL="0" marR="0" algn="ctr">
                        <a:lnSpc>
                          <a:spcPct val="107000"/>
                        </a:lnSpc>
                        <a:spcBef>
                          <a:spcPts val="0"/>
                        </a:spcBef>
                        <a:spcAft>
                          <a:spcPts val="0"/>
                        </a:spcAft>
                      </a:pPr>
                      <a:r>
                        <a:rPr lang="en-US" sz="1700">
                          <a:effectLst/>
                        </a:rPr>
                        <a:t>Facilitator</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nchor="ctr"/>
                </a:tc>
                <a:extLst>
                  <a:ext uri="{0D108BD9-81ED-4DB2-BD59-A6C34878D82A}">
                    <a16:rowId xmlns:a16="http://schemas.microsoft.com/office/drawing/2014/main" val="3945902256"/>
                  </a:ext>
                </a:extLst>
              </a:tr>
              <a:tr h="842742">
                <a:tc>
                  <a:txBody>
                    <a:bodyPr/>
                    <a:lstStyle/>
                    <a:p>
                      <a:pPr marL="0" marR="0" algn="ctr">
                        <a:lnSpc>
                          <a:spcPct val="107000"/>
                        </a:lnSpc>
                        <a:spcBef>
                          <a:spcPts val="0"/>
                        </a:spcBef>
                        <a:spcAft>
                          <a:spcPts val="0"/>
                        </a:spcAft>
                      </a:pPr>
                      <a:r>
                        <a:rPr lang="en-GB" sz="1700">
                          <a:effectLst/>
                        </a:rPr>
                        <a:t>13:00 – 13:30</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Opening Speech</a:t>
                      </a:r>
                      <a:endParaRPr lang="en-US" sz="1900">
                        <a:effectLst/>
                      </a:endParaRPr>
                    </a:p>
                    <a:p>
                      <a:pPr marL="0" marR="0">
                        <a:lnSpc>
                          <a:spcPct val="107000"/>
                        </a:lnSpc>
                        <a:spcBef>
                          <a:spcPts val="0"/>
                        </a:spcBef>
                        <a:spcAft>
                          <a:spcPts val="0"/>
                        </a:spcAft>
                      </a:pPr>
                      <a:r>
                        <a:rPr lang="en-US" sz="1700">
                          <a:effectLst/>
                        </a:rPr>
                        <a:t>Institutional experience in the use of the Readiness Evaluation Tool of Oil Spills </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REMPEC</a:t>
                      </a:r>
                      <a:endParaRPr lang="en-US" sz="1900">
                        <a:effectLst/>
                      </a:endParaRPr>
                    </a:p>
                    <a:p>
                      <a:pPr marL="0" marR="0">
                        <a:lnSpc>
                          <a:spcPct val="107000"/>
                        </a:lnSpc>
                        <a:spcBef>
                          <a:spcPts val="0"/>
                        </a:spcBef>
                        <a:spcAft>
                          <a:spcPts val="0"/>
                        </a:spcAft>
                      </a:pPr>
                      <a:r>
                        <a:rPr lang="en-US" sz="1700">
                          <a:effectLst/>
                        </a:rPr>
                        <a:t>ARPEL</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extLst>
                  <a:ext uri="{0D108BD9-81ED-4DB2-BD59-A6C34878D82A}">
                    <a16:rowId xmlns:a16="http://schemas.microsoft.com/office/drawing/2014/main" val="1042951410"/>
                  </a:ext>
                </a:extLst>
              </a:tr>
              <a:tr h="616773">
                <a:tc>
                  <a:txBody>
                    <a:bodyPr/>
                    <a:lstStyle/>
                    <a:p>
                      <a:pPr marL="0" marR="0" algn="ctr">
                        <a:lnSpc>
                          <a:spcPct val="107000"/>
                        </a:lnSpc>
                        <a:spcBef>
                          <a:spcPts val="0"/>
                        </a:spcBef>
                        <a:spcAft>
                          <a:spcPts val="0"/>
                        </a:spcAft>
                      </a:pPr>
                      <a:r>
                        <a:rPr lang="en-GB" sz="1700">
                          <a:effectLst/>
                        </a:rPr>
                        <a:t>13:30 – 14:15</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Overview of preliminary informal assessments for the region</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s-419" sz="1700">
                          <a:effectLst/>
                        </a:rPr>
                        <a:t>E. Taylor, ITOPF &amp; Sea Alarm</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extLst>
                  <a:ext uri="{0D108BD9-81ED-4DB2-BD59-A6C34878D82A}">
                    <a16:rowId xmlns:a16="http://schemas.microsoft.com/office/drawing/2014/main" val="311280788"/>
                  </a:ext>
                </a:extLst>
              </a:tr>
              <a:tr h="616773">
                <a:tc>
                  <a:txBody>
                    <a:bodyPr/>
                    <a:lstStyle/>
                    <a:p>
                      <a:pPr marL="0" marR="0" algn="ctr">
                        <a:lnSpc>
                          <a:spcPct val="107000"/>
                        </a:lnSpc>
                        <a:spcBef>
                          <a:spcPts val="0"/>
                        </a:spcBef>
                        <a:spcAft>
                          <a:spcPts val="0"/>
                        </a:spcAft>
                      </a:pPr>
                      <a:r>
                        <a:rPr lang="en-US" sz="1700">
                          <a:effectLst/>
                        </a:rPr>
                        <a:t>14:15 – 14:30</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Synthesis of the outputs of the Country specific session </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s-419" sz="1700">
                          <a:effectLst/>
                        </a:rPr>
                        <a:t>E. Taylor</a:t>
                      </a:r>
                      <a:r>
                        <a:rPr lang="en-US" sz="1700">
                          <a:effectLst/>
                        </a:rPr>
                        <a:t>&amp; REMPEC </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extLst>
                  <a:ext uri="{0D108BD9-81ED-4DB2-BD59-A6C34878D82A}">
                    <a16:rowId xmlns:a16="http://schemas.microsoft.com/office/drawing/2014/main" val="767947607"/>
                  </a:ext>
                </a:extLst>
              </a:tr>
              <a:tr h="616773">
                <a:tc>
                  <a:txBody>
                    <a:bodyPr/>
                    <a:lstStyle/>
                    <a:p>
                      <a:pPr marL="0" marR="0" algn="ctr">
                        <a:lnSpc>
                          <a:spcPct val="107000"/>
                        </a:lnSpc>
                        <a:spcBef>
                          <a:spcPts val="0"/>
                        </a:spcBef>
                        <a:spcAft>
                          <a:spcPts val="0"/>
                        </a:spcAft>
                      </a:pPr>
                      <a:r>
                        <a:rPr lang="en-US" sz="1700">
                          <a:effectLst/>
                        </a:rPr>
                        <a:t>14:30 – 15:15</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Discussion and Questions – Common Challenges, Observations, Clarifications, and Implementation</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All</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extLst>
                  <a:ext uri="{0D108BD9-81ED-4DB2-BD59-A6C34878D82A}">
                    <a16:rowId xmlns:a16="http://schemas.microsoft.com/office/drawing/2014/main" val="1404199695"/>
                  </a:ext>
                </a:extLst>
              </a:tr>
              <a:tr h="272507">
                <a:tc>
                  <a:txBody>
                    <a:bodyPr/>
                    <a:lstStyle/>
                    <a:p>
                      <a:pPr marL="0" marR="0" algn="ctr">
                        <a:lnSpc>
                          <a:spcPct val="107000"/>
                        </a:lnSpc>
                        <a:spcBef>
                          <a:spcPts val="0"/>
                        </a:spcBef>
                        <a:spcAft>
                          <a:spcPts val="0"/>
                        </a:spcAft>
                      </a:pPr>
                      <a:r>
                        <a:rPr lang="en-GB" sz="1700">
                          <a:effectLst/>
                        </a:rPr>
                        <a:t>15:15 – 15:30</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GB" sz="1700">
                          <a:effectLst/>
                        </a:rPr>
                        <a:t>Break</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 </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extLst>
                  <a:ext uri="{0D108BD9-81ED-4DB2-BD59-A6C34878D82A}">
                    <a16:rowId xmlns:a16="http://schemas.microsoft.com/office/drawing/2014/main" val="3479960963"/>
                  </a:ext>
                </a:extLst>
              </a:tr>
              <a:tr h="557625">
                <a:tc>
                  <a:txBody>
                    <a:bodyPr/>
                    <a:lstStyle/>
                    <a:p>
                      <a:pPr marL="0" marR="0" algn="ctr">
                        <a:lnSpc>
                          <a:spcPct val="107000"/>
                        </a:lnSpc>
                        <a:spcBef>
                          <a:spcPts val="0"/>
                        </a:spcBef>
                        <a:spcAft>
                          <a:spcPts val="0"/>
                        </a:spcAft>
                      </a:pPr>
                      <a:r>
                        <a:rPr lang="en-US" sz="1700">
                          <a:effectLst/>
                        </a:rPr>
                        <a:t>15:30 – 15:45</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Next Steps and Concluding Discussions</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s-419" sz="1700">
                          <a:effectLst/>
                        </a:rPr>
                        <a:t>E. Taylor</a:t>
                      </a:r>
                      <a:r>
                        <a:rPr lang="en-US" sz="1700">
                          <a:effectLst/>
                        </a:rPr>
                        <a:t>&amp; REMPEC</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extLst>
                  <a:ext uri="{0D108BD9-81ED-4DB2-BD59-A6C34878D82A}">
                    <a16:rowId xmlns:a16="http://schemas.microsoft.com/office/drawing/2014/main" val="754552562"/>
                  </a:ext>
                </a:extLst>
              </a:tr>
              <a:tr h="275193">
                <a:tc>
                  <a:txBody>
                    <a:bodyPr/>
                    <a:lstStyle/>
                    <a:p>
                      <a:pPr marL="0" marR="0" algn="ctr">
                        <a:lnSpc>
                          <a:spcPct val="107000"/>
                        </a:lnSpc>
                        <a:spcBef>
                          <a:spcPts val="0"/>
                        </a:spcBef>
                        <a:spcAft>
                          <a:spcPts val="0"/>
                        </a:spcAft>
                      </a:pPr>
                      <a:r>
                        <a:rPr lang="en-US" sz="1700">
                          <a:effectLst/>
                        </a:rPr>
                        <a:t>15:45 – 16:15</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Workshop Evaluation &amp; Feedback</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All</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extLst>
                  <a:ext uri="{0D108BD9-81ED-4DB2-BD59-A6C34878D82A}">
                    <a16:rowId xmlns:a16="http://schemas.microsoft.com/office/drawing/2014/main" val="2106802451"/>
                  </a:ext>
                </a:extLst>
              </a:tr>
              <a:tr h="272507">
                <a:tc>
                  <a:txBody>
                    <a:bodyPr/>
                    <a:lstStyle/>
                    <a:p>
                      <a:pPr marL="0" marR="0" algn="ctr">
                        <a:lnSpc>
                          <a:spcPct val="107000"/>
                        </a:lnSpc>
                        <a:spcBef>
                          <a:spcPts val="0"/>
                        </a:spcBef>
                        <a:spcAft>
                          <a:spcPts val="0"/>
                        </a:spcAft>
                      </a:pPr>
                      <a:r>
                        <a:rPr lang="en-US" sz="1700">
                          <a:effectLst/>
                        </a:rPr>
                        <a:t>16:15 – 16:45</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a:effectLst/>
                        </a:rPr>
                        <a:t>Closing Remarks</a:t>
                      </a:r>
                      <a:endParaRPr lang="en-US" sz="190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tc>
                  <a:txBody>
                    <a:bodyPr/>
                    <a:lstStyle/>
                    <a:p>
                      <a:pPr marL="0" marR="0">
                        <a:lnSpc>
                          <a:spcPct val="107000"/>
                        </a:lnSpc>
                        <a:spcBef>
                          <a:spcPts val="0"/>
                        </a:spcBef>
                        <a:spcAft>
                          <a:spcPts val="0"/>
                        </a:spcAft>
                      </a:pPr>
                      <a:r>
                        <a:rPr lang="en-US" sz="1700" dirty="0">
                          <a:effectLst/>
                        </a:rPr>
                        <a:t>REMPEC</a:t>
                      </a:r>
                      <a:endParaRPr lang="en-US" sz="1900" dirty="0">
                        <a:effectLst/>
                        <a:latin typeface="Calibri" panose="020F0502020204030204" pitchFamily="34" charset="0"/>
                        <a:ea typeface="Calibri" panose="020F0502020204030204" pitchFamily="34" charset="0"/>
                        <a:cs typeface="Arial" panose="020B0604020202020204" pitchFamily="34" charset="0"/>
                      </a:endParaRPr>
                    </a:p>
                  </a:txBody>
                  <a:tcPr marL="115644" marR="115644" marT="0" marB="0"/>
                </a:tc>
                <a:extLst>
                  <a:ext uri="{0D108BD9-81ED-4DB2-BD59-A6C34878D82A}">
                    <a16:rowId xmlns:a16="http://schemas.microsoft.com/office/drawing/2014/main" val="1680386850"/>
                  </a:ext>
                </a:extLst>
              </a:tr>
            </a:tbl>
          </a:graphicData>
        </a:graphic>
      </p:graphicFrame>
      <p:sp>
        <p:nvSpPr>
          <p:cNvPr id="3" name="Slide Number Placeholder 2">
            <a:extLst>
              <a:ext uri="{FF2B5EF4-FFF2-40B4-BE49-F238E27FC236}">
                <a16:creationId xmlns:a16="http://schemas.microsoft.com/office/drawing/2014/main" id="{C09F0CB4-EC62-4A9B-A226-606A4221865A}"/>
              </a:ext>
            </a:extLst>
          </p:cNvPr>
          <p:cNvSpPr>
            <a:spLocks noGrp="1"/>
          </p:cNvSpPr>
          <p:nvPr>
            <p:ph type="sldNum" sz="quarter" idx="12"/>
          </p:nvPr>
        </p:nvSpPr>
        <p:spPr/>
        <p:txBody>
          <a:bodyPr/>
          <a:lstStyle/>
          <a:p>
            <a:fld id="{9A593283-577A-4040-8CDC-C6242D16D486}" type="slidenum">
              <a:rPr lang="en-US" smtClean="0"/>
              <a:pPr/>
              <a:t>2</a:t>
            </a:fld>
            <a:endParaRPr lang="en-US" dirty="0"/>
          </a:p>
        </p:txBody>
      </p:sp>
    </p:spTree>
    <p:extLst>
      <p:ext uri="{BB962C8B-B14F-4D97-AF65-F5344CB8AC3E}">
        <p14:creationId xmlns:p14="http://schemas.microsoft.com/office/powerpoint/2010/main" val="3173949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7C6A-8F1E-40D0-ADDD-4915A8850117}"/>
              </a:ext>
            </a:extLst>
          </p:cNvPr>
          <p:cNvSpPr>
            <a:spLocks noGrp="1"/>
          </p:cNvSpPr>
          <p:nvPr>
            <p:ph type="title"/>
          </p:nvPr>
        </p:nvSpPr>
        <p:spPr/>
        <p:txBody>
          <a:bodyPr/>
          <a:lstStyle/>
          <a:p>
            <a:r>
              <a:rPr lang="en-US" dirty="0"/>
              <a:t>Level A – OSR Readiness</a:t>
            </a:r>
          </a:p>
        </p:txBody>
      </p:sp>
      <p:sp>
        <p:nvSpPr>
          <p:cNvPr id="3" name="Content Placeholder 2">
            <a:extLst>
              <a:ext uri="{FF2B5EF4-FFF2-40B4-BE49-F238E27FC236}">
                <a16:creationId xmlns:a16="http://schemas.microsoft.com/office/drawing/2014/main" id="{FEF01BC9-9154-4D8C-8E95-A560A1D0D8E7}"/>
              </a:ext>
            </a:extLst>
          </p:cNvPr>
          <p:cNvSpPr>
            <a:spLocks noGrp="1"/>
          </p:cNvSpPr>
          <p:nvPr>
            <p:ph idx="1"/>
          </p:nvPr>
        </p:nvSpPr>
        <p:spPr>
          <a:xfrm>
            <a:off x="457200" y="1828800"/>
            <a:ext cx="11125200" cy="4693920"/>
          </a:xfrm>
        </p:spPr>
        <p:txBody>
          <a:bodyPr>
            <a:normAutofit/>
          </a:bodyPr>
          <a:lstStyle/>
          <a:p>
            <a:pPr algn="l"/>
            <a:endParaRPr lang="en-US" sz="2400" b="0" i="0" u="none" strike="noStrike" baseline="0" dirty="0">
              <a:solidFill>
                <a:srgbClr val="000000"/>
              </a:solidFill>
            </a:endParaRPr>
          </a:p>
          <a:p>
            <a:r>
              <a:rPr lang="en-US" sz="2400" b="0" i="0" u="none" strike="noStrike" baseline="0" dirty="0">
                <a:solidFill>
                  <a:srgbClr val="000000"/>
                </a:solidFill>
              </a:rPr>
              <a:t>Has a response capacity commensurate to the scope of its contingency plan </a:t>
            </a:r>
          </a:p>
          <a:p>
            <a:r>
              <a:rPr lang="en-US" sz="2400" b="0" i="0" u="none" strike="noStrike" baseline="0" dirty="0">
                <a:solidFill>
                  <a:srgbClr val="000000"/>
                </a:solidFill>
              </a:rPr>
              <a:t>Has a Plan that meets, at a minimum, the applicable regulatory requirements </a:t>
            </a:r>
          </a:p>
          <a:p>
            <a:r>
              <a:rPr lang="en-US" sz="2400" b="0" i="0" u="none" strike="noStrike" baseline="0" dirty="0">
                <a:solidFill>
                  <a:srgbClr val="000000"/>
                </a:solidFill>
              </a:rPr>
              <a:t>Has performed a basic oil spill risk analysis and identified key sensitive areas </a:t>
            </a:r>
          </a:p>
          <a:p>
            <a:r>
              <a:rPr lang="en-US" sz="2400" b="0" i="0" u="none" strike="noStrike" baseline="0" dirty="0">
                <a:solidFill>
                  <a:srgbClr val="000000"/>
                </a:solidFill>
              </a:rPr>
              <a:t>Has a contingency plan that clearly states the response strategies to be used in a safe manner </a:t>
            </a:r>
          </a:p>
          <a:p>
            <a:r>
              <a:rPr lang="en-US" sz="2400" b="0" i="0" u="none" strike="noStrike" baseline="0" dirty="0">
                <a:solidFill>
                  <a:srgbClr val="000000"/>
                </a:solidFill>
              </a:rPr>
              <a:t>Has a contingency plan that addresses logistical requirements and realistic response times based on adequate communications and reporting </a:t>
            </a:r>
          </a:p>
          <a:p>
            <a:endParaRPr lang="en-US" sz="3200" dirty="0"/>
          </a:p>
        </p:txBody>
      </p:sp>
      <p:sp>
        <p:nvSpPr>
          <p:cNvPr id="4" name="Slide Number Placeholder 3">
            <a:extLst>
              <a:ext uri="{FF2B5EF4-FFF2-40B4-BE49-F238E27FC236}">
                <a16:creationId xmlns:a16="http://schemas.microsoft.com/office/drawing/2014/main" id="{03905D7B-6758-4B55-B1E5-6CBC0C42C624}"/>
              </a:ext>
            </a:extLst>
          </p:cNvPr>
          <p:cNvSpPr>
            <a:spLocks noGrp="1"/>
          </p:cNvSpPr>
          <p:nvPr>
            <p:ph type="sldNum" sz="quarter" idx="12"/>
          </p:nvPr>
        </p:nvSpPr>
        <p:spPr/>
        <p:txBody>
          <a:bodyPr/>
          <a:lstStyle/>
          <a:p>
            <a:fld id="{9A593283-577A-4040-8CDC-C6242D16D486}" type="slidenum">
              <a:rPr lang="en-US" smtClean="0"/>
              <a:pPr/>
              <a:t>20</a:t>
            </a:fld>
            <a:endParaRPr lang="en-US"/>
          </a:p>
        </p:txBody>
      </p:sp>
    </p:spTree>
    <p:extLst>
      <p:ext uri="{BB962C8B-B14F-4D97-AF65-F5344CB8AC3E}">
        <p14:creationId xmlns:p14="http://schemas.microsoft.com/office/powerpoint/2010/main" val="3831216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7C6A-8F1E-40D0-ADDD-4915A8850117}"/>
              </a:ext>
            </a:extLst>
          </p:cNvPr>
          <p:cNvSpPr>
            <a:spLocks noGrp="1"/>
          </p:cNvSpPr>
          <p:nvPr>
            <p:ph type="title"/>
          </p:nvPr>
        </p:nvSpPr>
        <p:spPr/>
        <p:txBody>
          <a:bodyPr/>
          <a:lstStyle/>
          <a:p>
            <a:r>
              <a:rPr lang="en-US" dirty="0"/>
              <a:t>Level A – OSR Readiness</a:t>
            </a:r>
          </a:p>
        </p:txBody>
      </p:sp>
      <p:sp>
        <p:nvSpPr>
          <p:cNvPr id="3" name="Content Placeholder 2">
            <a:extLst>
              <a:ext uri="{FF2B5EF4-FFF2-40B4-BE49-F238E27FC236}">
                <a16:creationId xmlns:a16="http://schemas.microsoft.com/office/drawing/2014/main" id="{FEF01BC9-9154-4D8C-8E95-A560A1D0D8E7}"/>
              </a:ext>
            </a:extLst>
          </p:cNvPr>
          <p:cNvSpPr>
            <a:spLocks noGrp="1"/>
          </p:cNvSpPr>
          <p:nvPr>
            <p:ph idx="1"/>
          </p:nvPr>
        </p:nvSpPr>
        <p:spPr>
          <a:xfrm>
            <a:off x="457200" y="1828800"/>
            <a:ext cx="11125200" cy="4693920"/>
          </a:xfrm>
        </p:spPr>
        <p:txBody>
          <a:bodyPr>
            <a:normAutofit/>
          </a:bodyPr>
          <a:lstStyle/>
          <a:p>
            <a:pPr algn="l"/>
            <a:endParaRPr lang="en-US" sz="2400" b="0" i="0" u="none" strike="noStrike" baseline="0" dirty="0">
              <a:solidFill>
                <a:srgbClr val="000000"/>
              </a:solidFill>
            </a:endParaRPr>
          </a:p>
          <a:p>
            <a:r>
              <a:rPr lang="en-US" sz="2400" b="0" i="0" u="none" strike="noStrike" baseline="0" dirty="0">
                <a:solidFill>
                  <a:srgbClr val="000000"/>
                </a:solidFill>
              </a:rPr>
              <a:t>Has an elementary waste management plan (temporary storage, transport, tracking and disposal options) </a:t>
            </a:r>
          </a:p>
          <a:p>
            <a:r>
              <a:rPr lang="en-US" sz="2400" b="0" i="0" u="none" strike="noStrike" baseline="0" dirty="0">
                <a:solidFill>
                  <a:srgbClr val="000000"/>
                </a:solidFill>
              </a:rPr>
              <a:t>Has a spill response management structure that is contractible and expandable according to the needs of a response </a:t>
            </a:r>
          </a:p>
          <a:p>
            <a:r>
              <a:rPr lang="en-US" sz="2400" b="0" i="0" u="none" strike="noStrike" baseline="0" dirty="0">
                <a:solidFill>
                  <a:srgbClr val="000000"/>
                </a:solidFill>
              </a:rPr>
              <a:t>Holds regular training of its response personnel and exercises of its contingency plan </a:t>
            </a:r>
          </a:p>
          <a:p>
            <a:r>
              <a:rPr lang="en-US" sz="2400" b="0" i="0" u="none" strike="noStrike" baseline="0" dirty="0">
                <a:solidFill>
                  <a:srgbClr val="000000"/>
                </a:solidFill>
              </a:rPr>
              <a:t>Has financial mechanisms in place to provide emergency funds to initiate response and procedures to receive claims </a:t>
            </a:r>
          </a:p>
          <a:p>
            <a:r>
              <a:rPr lang="en-US" sz="2400" b="0" i="0" u="none" strike="noStrike" baseline="0" dirty="0">
                <a:solidFill>
                  <a:srgbClr val="000000"/>
                </a:solidFill>
              </a:rPr>
              <a:t>Reviews and updates its contingency plan and implements </a:t>
            </a:r>
          </a:p>
          <a:p>
            <a:endParaRPr lang="en-US" sz="2400" b="0" i="0" u="none" strike="noStrike" baseline="0" dirty="0">
              <a:solidFill>
                <a:srgbClr val="000000"/>
              </a:solidFill>
            </a:endParaRPr>
          </a:p>
          <a:p>
            <a:endParaRPr lang="en-US" sz="3200" dirty="0"/>
          </a:p>
        </p:txBody>
      </p:sp>
      <p:sp>
        <p:nvSpPr>
          <p:cNvPr id="4" name="Slide Number Placeholder 3">
            <a:extLst>
              <a:ext uri="{FF2B5EF4-FFF2-40B4-BE49-F238E27FC236}">
                <a16:creationId xmlns:a16="http://schemas.microsoft.com/office/drawing/2014/main" id="{119CC90D-9B46-4601-9504-7F9331844EE8}"/>
              </a:ext>
            </a:extLst>
          </p:cNvPr>
          <p:cNvSpPr>
            <a:spLocks noGrp="1"/>
          </p:cNvSpPr>
          <p:nvPr>
            <p:ph type="sldNum" sz="quarter" idx="12"/>
          </p:nvPr>
        </p:nvSpPr>
        <p:spPr/>
        <p:txBody>
          <a:bodyPr/>
          <a:lstStyle/>
          <a:p>
            <a:fld id="{9A593283-577A-4040-8CDC-C6242D16D486}" type="slidenum">
              <a:rPr lang="en-US" smtClean="0"/>
              <a:pPr/>
              <a:t>21</a:t>
            </a:fld>
            <a:endParaRPr lang="en-US"/>
          </a:p>
        </p:txBody>
      </p:sp>
    </p:spTree>
    <p:extLst>
      <p:ext uri="{BB962C8B-B14F-4D97-AF65-F5344CB8AC3E}">
        <p14:creationId xmlns:p14="http://schemas.microsoft.com/office/powerpoint/2010/main" val="3367642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A0C4E9-13A4-7B4E-A359-CF178E4DF6D8}"/>
              </a:ext>
            </a:extLst>
          </p:cNvPr>
          <p:cNvPicPr>
            <a:picLocks noChangeAspect="1"/>
          </p:cNvPicPr>
          <p:nvPr/>
        </p:nvPicPr>
        <p:blipFill rotWithShape="1">
          <a:blip r:embed="rId2"/>
          <a:srcRect l="14497" t="2770" r="1358" b="15238"/>
          <a:stretch/>
        </p:blipFill>
        <p:spPr>
          <a:xfrm>
            <a:off x="457200" y="2362200"/>
            <a:ext cx="6889668" cy="3811108"/>
          </a:xfrm>
          <a:prstGeom prst="rect">
            <a:avLst/>
          </a:prstGeom>
        </p:spPr>
      </p:pic>
      <p:sp>
        <p:nvSpPr>
          <p:cNvPr id="5" name="Rectangle 4">
            <a:extLst>
              <a:ext uri="{FF2B5EF4-FFF2-40B4-BE49-F238E27FC236}">
                <a16:creationId xmlns:a16="http://schemas.microsoft.com/office/drawing/2014/main" id="{ED074F48-DE1C-0C4B-9C3F-3A8D77E96641}"/>
              </a:ext>
            </a:extLst>
          </p:cNvPr>
          <p:cNvSpPr/>
          <p:nvPr/>
        </p:nvSpPr>
        <p:spPr>
          <a:xfrm>
            <a:off x="7688841" y="2380066"/>
            <a:ext cx="720561" cy="384182"/>
          </a:xfrm>
          <a:prstGeom prst="rect">
            <a:avLst/>
          </a:prstGeom>
          <a:solidFill>
            <a:srgbClr val="3289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Rectangle 5">
            <a:extLst>
              <a:ext uri="{FF2B5EF4-FFF2-40B4-BE49-F238E27FC236}">
                <a16:creationId xmlns:a16="http://schemas.microsoft.com/office/drawing/2014/main" id="{02F57765-8A2C-C74B-AF12-56BC89002062}"/>
              </a:ext>
            </a:extLst>
          </p:cNvPr>
          <p:cNvSpPr/>
          <p:nvPr/>
        </p:nvSpPr>
        <p:spPr>
          <a:xfrm>
            <a:off x="7688843" y="3003331"/>
            <a:ext cx="720561" cy="384182"/>
          </a:xfrm>
          <a:prstGeom prst="rect">
            <a:avLst/>
          </a:prstGeom>
          <a:solidFill>
            <a:srgbClr val="197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Rectangle 6">
            <a:extLst>
              <a:ext uri="{FF2B5EF4-FFF2-40B4-BE49-F238E27FC236}">
                <a16:creationId xmlns:a16="http://schemas.microsoft.com/office/drawing/2014/main" id="{CFC0407B-0D46-C744-8563-3AA3E6BC5539}"/>
              </a:ext>
            </a:extLst>
          </p:cNvPr>
          <p:cNvSpPr/>
          <p:nvPr/>
        </p:nvSpPr>
        <p:spPr>
          <a:xfrm>
            <a:off x="7688842" y="3564133"/>
            <a:ext cx="720561" cy="384182"/>
          </a:xfrm>
          <a:prstGeom prst="rect">
            <a:avLst/>
          </a:prstGeom>
          <a:pattFill prst="pct5">
            <a:fgClr>
              <a:schemeClr val="tx1"/>
            </a:fgClr>
            <a:bgClr>
              <a:srgbClr val="D1DBDD"/>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8" name="Rectangle 7">
            <a:extLst>
              <a:ext uri="{FF2B5EF4-FFF2-40B4-BE49-F238E27FC236}">
                <a16:creationId xmlns:a16="http://schemas.microsoft.com/office/drawing/2014/main" id="{FF447C7A-A25D-B047-BB13-9CC9F0103971}"/>
              </a:ext>
            </a:extLst>
          </p:cNvPr>
          <p:cNvSpPr/>
          <p:nvPr/>
        </p:nvSpPr>
        <p:spPr>
          <a:xfrm>
            <a:off x="7694973" y="4124935"/>
            <a:ext cx="720561" cy="384182"/>
          </a:xfrm>
          <a:prstGeom prst="rect">
            <a:avLst/>
          </a:prstGeom>
          <a:solidFill>
            <a:srgbClr val="D2DC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Box 8">
            <a:extLst>
              <a:ext uri="{FF2B5EF4-FFF2-40B4-BE49-F238E27FC236}">
                <a16:creationId xmlns:a16="http://schemas.microsoft.com/office/drawing/2014/main" id="{2129E23B-666F-0944-A4BE-7F3336603A7D}"/>
              </a:ext>
            </a:extLst>
          </p:cNvPr>
          <p:cNvSpPr txBox="1"/>
          <p:nvPr/>
        </p:nvSpPr>
        <p:spPr>
          <a:xfrm>
            <a:off x="8666403" y="2394916"/>
            <a:ext cx="2883097" cy="369332"/>
          </a:xfrm>
          <a:prstGeom prst="rect">
            <a:avLst/>
          </a:prstGeom>
          <a:noFill/>
        </p:spPr>
        <p:txBody>
          <a:bodyPr wrap="none" rtlCol="0">
            <a:spAutoFit/>
          </a:bodyPr>
          <a:lstStyle/>
          <a:p>
            <a:r>
              <a:rPr lang="en-BE" dirty="0"/>
              <a:t>West MOPoCo results (2019)</a:t>
            </a:r>
          </a:p>
        </p:txBody>
      </p:sp>
      <p:sp>
        <p:nvSpPr>
          <p:cNvPr id="10" name="TextBox 9">
            <a:extLst>
              <a:ext uri="{FF2B5EF4-FFF2-40B4-BE49-F238E27FC236}">
                <a16:creationId xmlns:a16="http://schemas.microsoft.com/office/drawing/2014/main" id="{063694DC-5D0A-3146-9EB7-E33AABF8CDC1}"/>
              </a:ext>
            </a:extLst>
          </p:cNvPr>
          <p:cNvSpPr txBox="1"/>
          <p:nvPr/>
        </p:nvSpPr>
        <p:spPr>
          <a:xfrm>
            <a:off x="8593627" y="3026991"/>
            <a:ext cx="1514325" cy="369332"/>
          </a:xfrm>
          <a:prstGeom prst="rect">
            <a:avLst/>
          </a:prstGeom>
          <a:noFill/>
        </p:spPr>
        <p:txBody>
          <a:bodyPr wrap="none" rtlCol="0">
            <a:spAutoFit/>
          </a:bodyPr>
          <a:lstStyle/>
          <a:p>
            <a:r>
              <a:rPr lang="en-BE" dirty="0"/>
              <a:t>Results (2021)</a:t>
            </a:r>
          </a:p>
        </p:txBody>
      </p:sp>
      <p:sp>
        <p:nvSpPr>
          <p:cNvPr id="11" name="TextBox 10">
            <a:extLst>
              <a:ext uri="{FF2B5EF4-FFF2-40B4-BE49-F238E27FC236}">
                <a16:creationId xmlns:a16="http://schemas.microsoft.com/office/drawing/2014/main" id="{0833F82C-2F4E-7A4E-9941-40F982084162}"/>
              </a:ext>
            </a:extLst>
          </p:cNvPr>
          <p:cNvSpPr txBox="1"/>
          <p:nvPr/>
        </p:nvSpPr>
        <p:spPr>
          <a:xfrm>
            <a:off x="8593627" y="3478604"/>
            <a:ext cx="2416815" cy="646331"/>
          </a:xfrm>
          <a:prstGeom prst="rect">
            <a:avLst/>
          </a:prstGeom>
          <a:noFill/>
        </p:spPr>
        <p:txBody>
          <a:bodyPr wrap="none" rtlCol="0">
            <a:spAutoFit/>
          </a:bodyPr>
          <a:lstStyle/>
          <a:p>
            <a:r>
              <a:rPr lang="en-BE" dirty="0"/>
              <a:t>Missing Mediterranean </a:t>
            </a:r>
          </a:p>
          <a:p>
            <a:r>
              <a:rPr lang="en-BE" dirty="0"/>
              <a:t>Countries</a:t>
            </a:r>
          </a:p>
        </p:txBody>
      </p:sp>
      <p:sp>
        <p:nvSpPr>
          <p:cNvPr id="12" name="TextBox 11">
            <a:extLst>
              <a:ext uri="{FF2B5EF4-FFF2-40B4-BE49-F238E27FC236}">
                <a16:creationId xmlns:a16="http://schemas.microsoft.com/office/drawing/2014/main" id="{CD37A459-618E-9049-94D4-C6075D49B5D9}"/>
              </a:ext>
            </a:extLst>
          </p:cNvPr>
          <p:cNvSpPr txBox="1"/>
          <p:nvPr/>
        </p:nvSpPr>
        <p:spPr>
          <a:xfrm>
            <a:off x="8593627" y="4185951"/>
            <a:ext cx="2801536" cy="369332"/>
          </a:xfrm>
          <a:prstGeom prst="rect">
            <a:avLst/>
          </a:prstGeom>
          <a:noFill/>
        </p:spPr>
        <p:txBody>
          <a:bodyPr wrap="none" rtlCol="0">
            <a:spAutoFit/>
          </a:bodyPr>
          <a:lstStyle/>
          <a:p>
            <a:r>
              <a:rPr lang="en-BE" dirty="0"/>
              <a:t>Outside the Mediterranean </a:t>
            </a:r>
          </a:p>
        </p:txBody>
      </p:sp>
      <p:sp>
        <p:nvSpPr>
          <p:cNvPr id="13" name="Title 1">
            <a:extLst>
              <a:ext uri="{FF2B5EF4-FFF2-40B4-BE49-F238E27FC236}">
                <a16:creationId xmlns:a16="http://schemas.microsoft.com/office/drawing/2014/main" id="{719708BD-7857-D646-A213-7C7BF113A20F}"/>
              </a:ext>
            </a:extLst>
          </p:cNvPr>
          <p:cNvSpPr>
            <a:spLocks noGrp="1"/>
          </p:cNvSpPr>
          <p:nvPr>
            <p:ph type="title"/>
          </p:nvPr>
        </p:nvSpPr>
        <p:spPr>
          <a:xfrm>
            <a:off x="609600" y="704088"/>
            <a:ext cx="11582400" cy="1143000"/>
          </a:xfrm>
        </p:spPr>
        <p:txBody>
          <a:bodyPr>
            <a:noAutofit/>
          </a:bodyPr>
          <a:lstStyle/>
          <a:p>
            <a:r>
              <a:rPr lang="en-US" sz="4000" dirty="0"/>
              <a:t>SAT Oiled Wildlife Response- Informal Assessments</a:t>
            </a:r>
          </a:p>
        </p:txBody>
      </p:sp>
      <p:sp>
        <p:nvSpPr>
          <p:cNvPr id="2" name="Slide Number Placeholder 1">
            <a:extLst>
              <a:ext uri="{FF2B5EF4-FFF2-40B4-BE49-F238E27FC236}">
                <a16:creationId xmlns:a16="http://schemas.microsoft.com/office/drawing/2014/main" id="{ED238931-0352-47AE-9E44-B4BCA710E885}"/>
              </a:ext>
            </a:extLst>
          </p:cNvPr>
          <p:cNvSpPr>
            <a:spLocks noGrp="1"/>
          </p:cNvSpPr>
          <p:nvPr>
            <p:ph type="sldNum" sz="quarter" idx="12"/>
          </p:nvPr>
        </p:nvSpPr>
        <p:spPr/>
        <p:txBody>
          <a:bodyPr/>
          <a:lstStyle/>
          <a:p>
            <a:fld id="{9A593283-577A-4040-8CDC-C6242D16D486}" type="slidenum">
              <a:rPr lang="en-US" smtClean="0"/>
              <a:pPr/>
              <a:t>22</a:t>
            </a:fld>
            <a:endParaRPr lang="en-US"/>
          </a:p>
        </p:txBody>
      </p:sp>
    </p:spTree>
    <p:extLst>
      <p:ext uri="{BB962C8B-B14F-4D97-AF65-F5344CB8AC3E}">
        <p14:creationId xmlns:p14="http://schemas.microsoft.com/office/powerpoint/2010/main" val="2319240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19708BD-7857-D646-A213-7C7BF113A20F}"/>
              </a:ext>
            </a:extLst>
          </p:cNvPr>
          <p:cNvSpPr>
            <a:spLocks noGrp="1"/>
          </p:cNvSpPr>
          <p:nvPr>
            <p:ph type="title"/>
          </p:nvPr>
        </p:nvSpPr>
        <p:spPr>
          <a:xfrm>
            <a:off x="609600" y="280047"/>
            <a:ext cx="11582400" cy="1143000"/>
          </a:xfrm>
        </p:spPr>
        <p:txBody>
          <a:bodyPr>
            <a:noAutofit/>
          </a:bodyPr>
          <a:lstStyle/>
          <a:p>
            <a:r>
              <a:rPr lang="en-US" sz="3600" dirty="0"/>
              <a:t>SAT Oiled Wildlife Response- Informal Assessments (2019)</a:t>
            </a:r>
          </a:p>
        </p:txBody>
      </p:sp>
      <p:sp>
        <p:nvSpPr>
          <p:cNvPr id="15" name="Content Placeholder 2">
            <a:extLst>
              <a:ext uri="{FF2B5EF4-FFF2-40B4-BE49-F238E27FC236}">
                <a16:creationId xmlns:a16="http://schemas.microsoft.com/office/drawing/2014/main" id="{34AD896C-768D-A743-A0B4-DFAA3E47B591}"/>
              </a:ext>
            </a:extLst>
          </p:cNvPr>
          <p:cNvSpPr>
            <a:spLocks noGrp="1"/>
          </p:cNvSpPr>
          <p:nvPr>
            <p:ph idx="1"/>
          </p:nvPr>
        </p:nvSpPr>
        <p:spPr>
          <a:xfrm>
            <a:off x="601495" y="1619730"/>
            <a:ext cx="11309195" cy="4389120"/>
          </a:xfrm>
        </p:spPr>
        <p:txBody>
          <a:bodyPr/>
          <a:lstStyle/>
          <a:p>
            <a:pPr marL="0" lvl="0" indent="0">
              <a:lnSpc>
                <a:spcPct val="114000"/>
              </a:lnSpc>
              <a:spcBef>
                <a:spcPts val="0"/>
              </a:spcBef>
              <a:buClrTx/>
              <a:buSzTx/>
              <a:buNone/>
              <a:defRPr/>
            </a:pPr>
            <a:r>
              <a:rPr lang="en-GB" sz="2400" dirty="0">
                <a:solidFill>
                  <a:prstClr val="black"/>
                </a:solidFill>
              </a:rPr>
              <a:t>Involvement during the West </a:t>
            </a:r>
            <a:r>
              <a:rPr lang="en-GB" sz="2400" dirty="0" err="1">
                <a:solidFill>
                  <a:prstClr val="black"/>
                </a:solidFill>
              </a:rPr>
              <a:t>MOPoCo</a:t>
            </a:r>
            <a:r>
              <a:rPr lang="en-GB" sz="2400" dirty="0">
                <a:solidFill>
                  <a:prstClr val="black"/>
                </a:solidFill>
              </a:rPr>
              <a:t> Project</a:t>
            </a:r>
          </a:p>
          <a:p>
            <a:pPr>
              <a:lnSpc>
                <a:spcPct val="114000"/>
              </a:lnSpc>
              <a:spcBef>
                <a:spcPts val="0"/>
              </a:spcBef>
              <a:buClrTx/>
              <a:buSzTx/>
              <a:defRPr/>
            </a:pPr>
            <a:r>
              <a:rPr lang="en-GB" sz="2400" dirty="0">
                <a:solidFill>
                  <a:prstClr val="black"/>
                </a:solidFill>
              </a:rPr>
              <a:t>Sea Alarm presented the SAT for Oiled Wildlife Response during a regional workshop organised in Valletta, Malta in 2019. </a:t>
            </a:r>
          </a:p>
          <a:p>
            <a:pPr>
              <a:lnSpc>
                <a:spcPct val="114000"/>
              </a:lnSpc>
              <a:spcBef>
                <a:spcPts val="0"/>
              </a:spcBef>
              <a:buClrTx/>
              <a:buSzTx/>
              <a:defRPr/>
            </a:pPr>
            <a:r>
              <a:rPr lang="en-GB" sz="2400" dirty="0">
                <a:solidFill>
                  <a:prstClr val="black"/>
                </a:solidFill>
              </a:rPr>
              <a:t>The results obtained from Algeria, France, Italy, Morocco and Tunisia gave a good overview of the level of OWR preparedness in these countries</a:t>
            </a:r>
          </a:p>
          <a:p>
            <a:pPr lvl="1">
              <a:lnSpc>
                <a:spcPct val="114000"/>
              </a:lnSpc>
              <a:spcBef>
                <a:spcPts val="0"/>
              </a:spcBef>
              <a:buClrTx/>
              <a:buSzTx/>
              <a:defRPr/>
            </a:pPr>
            <a:r>
              <a:rPr lang="en-GB" sz="2200" dirty="0">
                <a:solidFill>
                  <a:prstClr val="black"/>
                </a:solidFill>
              </a:rPr>
              <a:t>Early stage of preparedness for most of the countries</a:t>
            </a:r>
          </a:p>
          <a:p>
            <a:pPr lvl="1">
              <a:lnSpc>
                <a:spcPct val="114000"/>
              </a:lnSpc>
              <a:spcBef>
                <a:spcPts val="0"/>
              </a:spcBef>
              <a:buClrTx/>
              <a:buSzTx/>
              <a:defRPr/>
            </a:pPr>
            <a:r>
              <a:rPr lang="en-GB" sz="2200" dirty="0">
                <a:solidFill>
                  <a:prstClr val="black"/>
                </a:solidFill>
              </a:rPr>
              <a:t>Different profiles </a:t>
            </a:r>
          </a:p>
          <a:p>
            <a:pPr lvl="1">
              <a:lnSpc>
                <a:spcPct val="114000"/>
              </a:lnSpc>
              <a:spcBef>
                <a:spcPts val="0"/>
              </a:spcBef>
              <a:buClrTx/>
              <a:buSzTx/>
              <a:defRPr/>
            </a:pPr>
            <a:r>
              <a:rPr lang="en-GB" sz="2200" dirty="0">
                <a:solidFill>
                  <a:prstClr val="black"/>
                </a:solidFill>
              </a:rPr>
              <a:t>Gaps identified to be included in respective improvement programmes</a:t>
            </a:r>
          </a:p>
          <a:p>
            <a:pPr lvl="1">
              <a:lnSpc>
                <a:spcPct val="114000"/>
              </a:lnSpc>
              <a:spcBef>
                <a:spcPts val="0"/>
              </a:spcBef>
              <a:buClrTx/>
              <a:buSzTx/>
              <a:defRPr/>
            </a:pPr>
            <a:endParaRPr lang="en-GB" sz="2200" dirty="0">
              <a:solidFill>
                <a:prstClr val="black"/>
              </a:solidFill>
            </a:endParaRPr>
          </a:p>
          <a:p>
            <a:endParaRPr lang="en-US" dirty="0"/>
          </a:p>
        </p:txBody>
      </p:sp>
      <p:grpSp>
        <p:nvGrpSpPr>
          <p:cNvPr id="16" name="Group 15">
            <a:extLst>
              <a:ext uri="{FF2B5EF4-FFF2-40B4-BE49-F238E27FC236}">
                <a16:creationId xmlns:a16="http://schemas.microsoft.com/office/drawing/2014/main" id="{57468F2C-93F6-A240-A929-06F9CA7E6A2D}"/>
              </a:ext>
            </a:extLst>
          </p:cNvPr>
          <p:cNvGrpSpPr/>
          <p:nvPr/>
        </p:nvGrpSpPr>
        <p:grpSpPr>
          <a:xfrm>
            <a:off x="7162809" y="4890517"/>
            <a:ext cx="2389215" cy="1915564"/>
            <a:chOff x="2476500" y="527050"/>
            <a:chExt cx="7239000" cy="5803900"/>
          </a:xfrm>
        </p:grpSpPr>
        <p:pic>
          <p:nvPicPr>
            <p:cNvPr id="17" name="Picture 16">
              <a:extLst>
                <a:ext uri="{FF2B5EF4-FFF2-40B4-BE49-F238E27FC236}">
                  <a16:creationId xmlns:a16="http://schemas.microsoft.com/office/drawing/2014/main" id="{187FF2FD-BC6F-A246-8E66-048E8381B6A9}"/>
                </a:ext>
              </a:extLst>
            </p:cNvPr>
            <p:cNvPicPr>
              <a:picLocks noChangeAspect="1"/>
            </p:cNvPicPr>
            <p:nvPr/>
          </p:nvPicPr>
          <p:blipFill>
            <a:blip r:embed="rId2"/>
            <a:stretch>
              <a:fillRect/>
            </a:stretch>
          </p:blipFill>
          <p:spPr>
            <a:xfrm>
              <a:off x="2476500" y="527050"/>
              <a:ext cx="7239000" cy="5803900"/>
            </a:xfrm>
            <a:prstGeom prst="rect">
              <a:avLst/>
            </a:prstGeom>
          </p:spPr>
        </p:pic>
        <p:sp>
          <p:nvSpPr>
            <p:cNvPr id="18" name="Oval 17">
              <a:extLst>
                <a:ext uri="{FF2B5EF4-FFF2-40B4-BE49-F238E27FC236}">
                  <a16:creationId xmlns:a16="http://schemas.microsoft.com/office/drawing/2014/main" id="{92AFD3F4-0249-5F40-898D-63AB1652C4C4}"/>
                </a:ext>
              </a:extLst>
            </p:cNvPr>
            <p:cNvSpPr/>
            <p:nvPr/>
          </p:nvSpPr>
          <p:spPr>
            <a:xfrm>
              <a:off x="5720966" y="2861875"/>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465792C-7540-484F-9CA2-21A3FD163A5B}"/>
                </a:ext>
              </a:extLst>
            </p:cNvPr>
            <p:cNvSpPr/>
            <p:nvPr/>
          </p:nvSpPr>
          <p:spPr>
            <a:xfrm>
              <a:off x="4812436" y="3233786"/>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4C92374-81C7-0F4E-B767-49BCA24837F3}"/>
                </a:ext>
              </a:extLst>
            </p:cNvPr>
            <p:cNvSpPr/>
            <p:nvPr/>
          </p:nvSpPr>
          <p:spPr>
            <a:xfrm>
              <a:off x="6587232" y="2323566"/>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A4B86E-BEEC-5441-8E75-E2A8861D0496}"/>
                </a:ext>
              </a:extLst>
            </p:cNvPr>
            <p:cNvSpPr/>
            <p:nvPr/>
          </p:nvSpPr>
          <p:spPr>
            <a:xfrm>
              <a:off x="6596109" y="4155568"/>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D9FB002-8666-D94D-8F18-A1279BFD4A24}"/>
                </a:ext>
              </a:extLst>
            </p:cNvPr>
            <p:cNvSpPr/>
            <p:nvPr/>
          </p:nvSpPr>
          <p:spPr>
            <a:xfrm>
              <a:off x="6009932" y="3253635"/>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74A48F0-3A9F-9C47-B64A-482E892710C1}"/>
                </a:ext>
              </a:extLst>
            </p:cNvPr>
            <p:cNvSpPr/>
            <p:nvPr/>
          </p:nvSpPr>
          <p:spPr>
            <a:xfrm>
              <a:off x="5387674" y="4179752"/>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EDE37A3-5755-3749-B7C8-F46260975A32}"/>
                </a:ext>
              </a:extLst>
            </p:cNvPr>
            <p:cNvSpPr/>
            <p:nvPr/>
          </p:nvSpPr>
          <p:spPr>
            <a:xfrm>
              <a:off x="6216440" y="2878675"/>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C1544F-3F47-DD42-8340-AEA1D7D83144}"/>
                </a:ext>
              </a:extLst>
            </p:cNvPr>
            <p:cNvSpPr/>
            <p:nvPr/>
          </p:nvSpPr>
          <p:spPr>
            <a:xfrm>
              <a:off x="5497663" y="3247529"/>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9A8CF09-FDC4-FB41-9A05-CBCD740E1141}"/>
                </a:ext>
              </a:extLst>
            </p:cNvPr>
            <p:cNvSpPr/>
            <p:nvPr/>
          </p:nvSpPr>
          <p:spPr>
            <a:xfrm>
              <a:off x="5719604" y="3648572"/>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6E373CC-49F5-C848-B544-FC51B6308764}"/>
                </a:ext>
              </a:extLst>
            </p:cNvPr>
            <p:cNvSpPr/>
            <p:nvPr/>
          </p:nvSpPr>
          <p:spPr>
            <a:xfrm>
              <a:off x="5420473" y="4213992"/>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83C0859-66D4-0945-9CC5-6111F1738641}"/>
                </a:ext>
              </a:extLst>
            </p:cNvPr>
            <p:cNvSpPr/>
            <p:nvPr/>
          </p:nvSpPr>
          <p:spPr>
            <a:xfrm>
              <a:off x="6596109" y="4206681"/>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1F7FCD1-1E3A-6642-8995-682059A2480E}"/>
                </a:ext>
              </a:extLst>
            </p:cNvPr>
            <p:cNvSpPr/>
            <p:nvPr/>
          </p:nvSpPr>
          <p:spPr>
            <a:xfrm>
              <a:off x="6249707" y="3621937"/>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242A429-AF7A-C849-9A72-9B4BA938E798}"/>
                </a:ext>
              </a:extLst>
            </p:cNvPr>
            <p:cNvSpPr/>
            <p:nvPr/>
          </p:nvSpPr>
          <p:spPr>
            <a:xfrm>
              <a:off x="5769488" y="2878674"/>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3C8D5E8-3797-7146-89C3-787938194D34}"/>
                </a:ext>
              </a:extLst>
            </p:cNvPr>
            <p:cNvSpPr/>
            <p:nvPr/>
          </p:nvSpPr>
          <p:spPr>
            <a:xfrm>
              <a:off x="5774770" y="2808793"/>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B7D24A2-0275-F448-A61B-81D66B2B9CE8}"/>
                </a:ext>
              </a:extLst>
            </p:cNvPr>
            <p:cNvSpPr/>
            <p:nvPr/>
          </p:nvSpPr>
          <p:spPr>
            <a:xfrm>
              <a:off x="6662442" y="2349122"/>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17CD1922-90F0-B344-BE5C-8D33FC723DDA}"/>
                </a:ext>
              </a:extLst>
            </p:cNvPr>
            <p:cNvSpPr/>
            <p:nvPr/>
          </p:nvSpPr>
          <p:spPr>
            <a:xfrm>
              <a:off x="6257373" y="2926753"/>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1295AED-FB1F-2E4E-BFC4-9B237EE081EE}"/>
                </a:ext>
              </a:extLst>
            </p:cNvPr>
            <p:cNvSpPr/>
            <p:nvPr/>
          </p:nvSpPr>
          <p:spPr>
            <a:xfrm>
              <a:off x="5485900" y="3299980"/>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43FCF04-623C-3649-9DC8-735F8B3B34B4}"/>
                </a:ext>
              </a:extLst>
            </p:cNvPr>
            <p:cNvSpPr/>
            <p:nvPr/>
          </p:nvSpPr>
          <p:spPr>
            <a:xfrm>
              <a:off x="4821314" y="3324718"/>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7DE0688-05C1-7848-A068-32248FE3103D}"/>
                </a:ext>
              </a:extLst>
            </p:cNvPr>
            <p:cNvSpPr/>
            <p:nvPr/>
          </p:nvSpPr>
          <p:spPr>
            <a:xfrm>
              <a:off x="4880122" y="3271391"/>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25">
              <a:extLst>
                <a:ext uri="{FF2B5EF4-FFF2-40B4-BE49-F238E27FC236}">
                  <a16:creationId xmlns:a16="http://schemas.microsoft.com/office/drawing/2014/main" id="{FE4E854B-7F13-4145-A067-EEE07F606E86}"/>
                </a:ext>
              </a:extLst>
            </p:cNvPr>
            <p:cNvSpPr/>
            <p:nvPr/>
          </p:nvSpPr>
          <p:spPr>
            <a:xfrm>
              <a:off x="5184559" y="2698812"/>
              <a:ext cx="1367161" cy="1376038"/>
            </a:xfrm>
            <a:custGeom>
              <a:avLst/>
              <a:gdLst>
                <a:gd name="connsiteX0" fmla="*/ 639192 w 1367161"/>
                <a:gd name="connsiteY0" fmla="*/ 230819 h 1376038"/>
                <a:gd name="connsiteX1" fmla="*/ 1278385 w 1367161"/>
                <a:gd name="connsiteY1" fmla="*/ 0 h 1376038"/>
                <a:gd name="connsiteX2" fmla="*/ 905523 w 1367161"/>
                <a:gd name="connsiteY2" fmla="*/ 630314 h 1376038"/>
                <a:gd name="connsiteX3" fmla="*/ 1367161 w 1367161"/>
                <a:gd name="connsiteY3" fmla="*/ 1376038 h 1376038"/>
                <a:gd name="connsiteX4" fmla="*/ 479394 w 1367161"/>
                <a:gd name="connsiteY4" fmla="*/ 1242873 h 1376038"/>
                <a:gd name="connsiteX5" fmla="*/ 0 w 1367161"/>
                <a:gd name="connsiteY5" fmla="*/ 630314 h 1376038"/>
                <a:gd name="connsiteX6" fmla="*/ 639192 w 1367161"/>
                <a:gd name="connsiteY6" fmla="*/ 230819 h 137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161" h="1376038">
                  <a:moveTo>
                    <a:pt x="639192" y="230819"/>
                  </a:moveTo>
                  <a:lnTo>
                    <a:pt x="1278385" y="0"/>
                  </a:lnTo>
                  <a:lnTo>
                    <a:pt x="905523" y="630314"/>
                  </a:lnTo>
                  <a:lnTo>
                    <a:pt x="1367161" y="1376038"/>
                  </a:lnTo>
                  <a:lnTo>
                    <a:pt x="479394" y="1242873"/>
                  </a:lnTo>
                  <a:lnTo>
                    <a:pt x="0" y="630314"/>
                  </a:lnTo>
                  <a:lnTo>
                    <a:pt x="639192" y="230819"/>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798CFFB4-831A-DC41-A465-66CCCD032C0E}"/>
              </a:ext>
            </a:extLst>
          </p:cNvPr>
          <p:cNvGrpSpPr/>
          <p:nvPr/>
        </p:nvGrpSpPr>
        <p:grpSpPr>
          <a:xfrm>
            <a:off x="154220" y="4939132"/>
            <a:ext cx="2299919" cy="1818335"/>
            <a:chOff x="2476500" y="527050"/>
            <a:chExt cx="7239000" cy="5803900"/>
          </a:xfrm>
        </p:grpSpPr>
        <p:pic>
          <p:nvPicPr>
            <p:cNvPr id="39" name="Picture 38">
              <a:extLst>
                <a:ext uri="{FF2B5EF4-FFF2-40B4-BE49-F238E27FC236}">
                  <a16:creationId xmlns:a16="http://schemas.microsoft.com/office/drawing/2014/main" id="{82347FC3-FAFB-344D-9AB1-CDF17CF36A93}"/>
                </a:ext>
              </a:extLst>
            </p:cNvPr>
            <p:cNvPicPr>
              <a:picLocks noChangeAspect="1"/>
            </p:cNvPicPr>
            <p:nvPr/>
          </p:nvPicPr>
          <p:blipFill>
            <a:blip r:embed="rId2"/>
            <a:stretch>
              <a:fillRect/>
            </a:stretch>
          </p:blipFill>
          <p:spPr>
            <a:xfrm>
              <a:off x="2476500" y="527050"/>
              <a:ext cx="7239000" cy="5803900"/>
            </a:xfrm>
            <a:prstGeom prst="rect">
              <a:avLst/>
            </a:prstGeom>
          </p:spPr>
        </p:pic>
        <p:sp>
          <p:nvSpPr>
            <p:cNvPr id="40" name="Oval 39">
              <a:extLst>
                <a:ext uri="{FF2B5EF4-FFF2-40B4-BE49-F238E27FC236}">
                  <a16:creationId xmlns:a16="http://schemas.microsoft.com/office/drawing/2014/main" id="{9B87993B-54CD-6146-A30E-EEDC9361B38E}"/>
                </a:ext>
              </a:extLst>
            </p:cNvPr>
            <p:cNvSpPr/>
            <p:nvPr/>
          </p:nvSpPr>
          <p:spPr>
            <a:xfrm>
              <a:off x="5389501" y="2320338"/>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8DCB687-99EF-B846-BAF3-C830C1370EDA}"/>
                </a:ext>
              </a:extLst>
            </p:cNvPr>
            <p:cNvSpPr/>
            <p:nvPr/>
          </p:nvSpPr>
          <p:spPr>
            <a:xfrm>
              <a:off x="4843282" y="3253634"/>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DA03663-0484-D249-80A0-F40F3E3D8189}"/>
                </a:ext>
              </a:extLst>
            </p:cNvPr>
            <p:cNvSpPr/>
            <p:nvPr/>
          </p:nvSpPr>
          <p:spPr>
            <a:xfrm>
              <a:off x="6221859" y="2874661"/>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CCB9873-AC88-AA4B-88E4-C12849861A2A}"/>
                </a:ext>
              </a:extLst>
            </p:cNvPr>
            <p:cNvSpPr/>
            <p:nvPr/>
          </p:nvSpPr>
          <p:spPr>
            <a:xfrm>
              <a:off x="6592331" y="4153019"/>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FFF1C16-CDDD-5844-881A-3A81775CF01C}"/>
                </a:ext>
              </a:extLst>
            </p:cNvPr>
            <p:cNvSpPr/>
            <p:nvPr/>
          </p:nvSpPr>
          <p:spPr>
            <a:xfrm>
              <a:off x="7820977" y="3246453"/>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9EECC539-E010-E447-8F59-C6D7A8A73CB0}"/>
                </a:ext>
              </a:extLst>
            </p:cNvPr>
            <p:cNvSpPr/>
            <p:nvPr/>
          </p:nvSpPr>
          <p:spPr>
            <a:xfrm>
              <a:off x="5733492" y="3657242"/>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42884F9-A7BD-E14D-B913-815F078F3899}"/>
                </a:ext>
              </a:extLst>
            </p:cNvPr>
            <p:cNvSpPr/>
            <p:nvPr/>
          </p:nvSpPr>
          <p:spPr>
            <a:xfrm>
              <a:off x="5035875" y="1663909"/>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FF2D7B7-BC4B-B143-9CAE-505FEF44BFCA}"/>
                </a:ext>
              </a:extLst>
            </p:cNvPr>
            <p:cNvSpPr/>
            <p:nvPr/>
          </p:nvSpPr>
          <p:spPr>
            <a:xfrm>
              <a:off x="4971027" y="1704723"/>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4A987E0-A828-6F45-9DD5-5AA05478A4EB}"/>
                </a:ext>
              </a:extLst>
            </p:cNvPr>
            <p:cNvSpPr/>
            <p:nvPr/>
          </p:nvSpPr>
          <p:spPr>
            <a:xfrm>
              <a:off x="6167844" y="2906597"/>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EFFEF66-7967-A441-81C2-F27F03165670}"/>
                </a:ext>
              </a:extLst>
            </p:cNvPr>
            <p:cNvSpPr/>
            <p:nvPr/>
          </p:nvSpPr>
          <p:spPr>
            <a:xfrm>
              <a:off x="6234833" y="2906597"/>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426C5835-3348-7548-840D-0B5FFDC50B47}"/>
                </a:ext>
              </a:extLst>
            </p:cNvPr>
            <p:cNvSpPr/>
            <p:nvPr/>
          </p:nvSpPr>
          <p:spPr>
            <a:xfrm>
              <a:off x="4838125" y="3290928"/>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E32CB69-0A75-5745-83A4-C6AF01B5A19A}"/>
                </a:ext>
              </a:extLst>
            </p:cNvPr>
            <p:cNvSpPr/>
            <p:nvPr/>
          </p:nvSpPr>
          <p:spPr>
            <a:xfrm>
              <a:off x="4170058" y="3246452"/>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D808685-D091-1441-9421-2207A0BAE4A3}"/>
                </a:ext>
              </a:extLst>
            </p:cNvPr>
            <p:cNvSpPr/>
            <p:nvPr/>
          </p:nvSpPr>
          <p:spPr>
            <a:xfrm>
              <a:off x="4995682" y="4783919"/>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36BB2C8-2D12-6249-B5B8-A42C6F7C0734}"/>
                </a:ext>
              </a:extLst>
            </p:cNvPr>
            <p:cNvSpPr/>
            <p:nvPr/>
          </p:nvSpPr>
          <p:spPr>
            <a:xfrm>
              <a:off x="7820977" y="3302790"/>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AA2704F-A85F-364C-A8FF-B4F938CD8366}"/>
                </a:ext>
              </a:extLst>
            </p:cNvPr>
            <p:cNvSpPr/>
            <p:nvPr/>
          </p:nvSpPr>
          <p:spPr>
            <a:xfrm>
              <a:off x="6958543" y="4795630"/>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073375C-3392-814A-B1DF-FCD39FA8E988}"/>
                </a:ext>
              </a:extLst>
            </p:cNvPr>
            <p:cNvSpPr/>
            <p:nvPr/>
          </p:nvSpPr>
          <p:spPr>
            <a:xfrm>
              <a:off x="7001667" y="4785370"/>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44">
              <a:extLst>
                <a:ext uri="{FF2B5EF4-FFF2-40B4-BE49-F238E27FC236}">
                  <a16:creationId xmlns:a16="http://schemas.microsoft.com/office/drawing/2014/main" id="{482747A5-65D1-6744-8A46-537EDBC1118E}"/>
                </a:ext>
              </a:extLst>
            </p:cNvPr>
            <p:cNvSpPr/>
            <p:nvPr/>
          </p:nvSpPr>
          <p:spPr>
            <a:xfrm>
              <a:off x="4705165" y="1935332"/>
              <a:ext cx="3213717" cy="2521258"/>
            </a:xfrm>
            <a:custGeom>
              <a:avLst/>
              <a:gdLst>
                <a:gd name="connsiteX0" fmla="*/ 479394 w 3213717"/>
                <a:gd name="connsiteY0" fmla="*/ 0 h 2521258"/>
                <a:gd name="connsiteX1" fmla="*/ 1589103 w 3213717"/>
                <a:gd name="connsiteY1" fmla="*/ 1029810 h 2521258"/>
                <a:gd name="connsiteX2" fmla="*/ 3213717 w 3213717"/>
                <a:gd name="connsiteY2" fmla="*/ 1402672 h 2521258"/>
                <a:gd name="connsiteX3" fmla="*/ 2104008 w 3213717"/>
                <a:gd name="connsiteY3" fmla="*/ 2521258 h 2521258"/>
                <a:gd name="connsiteX4" fmla="*/ 736847 w 3213717"/>
                <a:gd name="connsiteY4" fmla="*/ 2334827 h 2521258"/>
                <a:gd name="connsiteX5" fmla="*/ 0 w 3213717"/>
                <a:gd name="connsiteY5" fmla="*/ 1384917 h 2521258"/>
                <a:gd name="connsiteX6" fmla="*/ 479394 w 3213717"/>
                <a:gd name="connsiteY6" fmla="*/ 0 h 252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3717" h="2521258">
                  <a:moveTo>
                    <a:pt x="479394" y="0"/>
                  </a:moveTo>
                  <a:lnTo>
                    <a:pt x="1589103" y="1029810"/>
                  </a:lnTo>
                  <a:lnTo>
                    <a:pt x="3213717" y="1402672"/>
                  </a:lnTo>
                  <a:lnTo>
                    <a:pt x="2104008" y="2521258"/>
                  </a:lnTo>
                  <a:lnTo>
                    <a:pt x="736847" y="2334827"/>
                  </a:lnTo>
                  <a:lnTo>
                    <a:pt x="0" y="1384917"/>
                  </a:lnTo>
                  <a:lnTo>
                    <a:pt x="479394"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nvGrpSpPr>
          <p:cNvPr id="57" name="Group 56">
            <a:extLst>
              <a:ext uri="{FF2B5EF4-FFF2-40B4-BE49-F238E27FC236}">
                <a16:creationId xmlns:a16="http://schemas.microsoft.com/office/drawing/2014/main" id="{663A825F-32EF-4B48-8A66-D58A408D9781}"/>
              </a:ext>
            </a:extLst>
          </p:cNvPr>
          <p:cNvGrpSpPr/>
          <p:nvPr/>
        </p:nvGrpSpPr>
        <p:grpSpPr>
          <a:xfrm>
            <a:off x="9670209" y="4886414"/>
            <a:ext cx="2434866" cy="1952164"/>
            <a:chOff x="2476500" y="527050"/>
            <a:chExt cx="7239000" cy="5803900"/>
          </a:xfrm>
        </p:grpSpPr>
        <p:pic>
          <p:nvPicPr>
            <p:cNvPr id="58" name="Picture 57">
              <a:extLst>
                <a:ext uri="{FF2B5EF4-FFF2-40B4-BE49-F238E27FC236}">
                  <a16:creationId xmlns:a16="http://schemas.microsoft.com/office/drawing/2014/main" id="{AB529871-AF4F-0541-919F-9CB52BE1A1D8}"/>
                </a:ext>
              </a:extLst>
            </p:cNvPr>
            <p:cNvPicPr>
              <a:picLocks noChangeAspect="1"/>
            </p:cNvPicPr>
            <p:nvPr/>
          </p:nvPicPr>
          <p:blipFill>
            <a:blip r:embed="rId2"/>
            <a:stretch>
              <a:fillRect/>
            </a:stretch>
          </p:blipFill>
          <p:spPr>
            <a:xfrm>
              <a:off x="2476500" y="527050"/>
              <a:ext cx="7239000" cy="5803900"/>
            </a:xfrm>
            <a:prstGeom prst="rect">
              <a:avLst/>
            </a:prstGeom>
            <a:noFill/>
            <a:ln w="38100">
              <a:noFill/>
            </a:ln>
          </p:spPr>
        </p:pic>
        <p:sp>
          <p:nvSpPr>
            <p:cNvPr id="59" name="Oval 58">
              <a:extLst>
                <a:ext uri="{FF2B5EF4-FFF2-40B4-BE49-F238E27FC236}">
                  <a16:creationId xmlns:a16="http://schemas.microsoft.com/office/drawing/2014/main" id="{71501E4F-2FA7-0244-A7C8-FA85F4D65CAB}"/>
                </a:ext>
              </a:extLst>
            </p:cNvPr>
            <p:cNvSpPr/>
            <p:nvPr/>
          </p:nvSpPr>
          <p:spPr>
            <a:xfrm>
              <a:off x="5426981" y="2286281"/>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B1185DCC-9A32-1F4A-AB8B-65BDF9AC0DC5}"/>
                </a:ext>
              </a:extLst>
            </p:cNvPr>
            <p:cNvSpPr/>
            <p:nvPr/>
          </p:nvSpPr>
          <p:spPr>
            <a:xfrm>
              <a:off x="4170295" y="3239272"/>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5EFADAD-12CC-8D45-8A53-B19BAD0ACAEC}"/>
                </a:ext>
              </a:extLst>
            </p:cNvPr>
            <p:cNvSpPr/>
            <p:nvPr/>
          </p:nvSpPr>
          <p:spPr>
            <a:xfrm>
              <a:off x="6221859" y="2874661"/>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E42CC4C-30E8-114F-9822-0E410C5A245F}"/>
                </a:ext>
              </a:extLst>
            </p:cNvPr>
            <p:cNvSpPr/>
            <p:nvPr/>
          </p:nvSpPr>
          <p:spPr>
            <a:xfrm>
              <a:off x="6221858" y="3628880"/>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8928EC6-A46E-F94E-A988-D2E64CA7022F}"/>
                </a:ext>
              </a:extLst>
            </p:cNvPr>
            <p:cNvSpPr/>
            <p:nvPr/>
          </p:nvSpPr>
          <p:spPr>
            <a:xfrm>
              <a:off x="6433286" y="3260421"/>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8F562C9-7156-8542-BD5B-CD223434381C}"/>
                </a:ext>
              </a:extLst>
            </p:cNvPr>
            <p:cNvSpPr/>
            <p:nvPr/>
          </p:nvSpPr>
          <p:spPr>
            <a:xfrm>
              <a:off x="5725729" y="3648365"/>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53">
              <a:extLst>
                <a:ext uri="{FF2B5EF4-FFF2-40B4-BE49-F238E27FC236}">
                  <a16:creationId xmlns:a16="http://schemas.microsoft.com/office/drawing/2014/main" id="{080A59C1-59AE-DF4C-81C1-7F848C64E219}"/>
                </a:ext>
              </a:extLst>
            </p:cNvPr>
            <p:cNvSpPr/>
            <p:nvPr/>
          </p:nvSpPr>
          <p:spPr>
            <a:xfrm>
              <a:off x="4252404" y="2361460"/>
              <a:ext cx="2263806" cy="1376039"/>
            </a:xfrm>
            <a:custGeom>
              <a:avLst/>
              <a:gdLst>
                <a:gd name="connsiteX0" fmla="*/ 1207363 w 2263806"/>
                <a:gd name="connsiteY0" fmla="*/ 0 h 1376039"/>
                <a:gd name="connsiteX1" fmla="*/ 2041864 w 2263806"/>
                <a:gd name="connsiteY1" fmla="*/ 603682 h 1376039"/>
                <a:gd name="connsiteX2" fmla="*/ 2263806 w 2263806"/>
                <a:gd name="connsiteY2" fmla="*/ 958789 h 1376039"/>
                <a:gd name="connsiteX3" fmla="*/ 2050742 w 2263806"/>
                <a:gd name="connsiteY3" fmla="*/ 1349406 h 1376039"/>
                <a:gd name="connsiteX4" fmla="*/ 1553592 w 2263806"/>
                <a:gd name="connsiteY4" fmla="*/ 1376039 h 1376039"/>
                <a:gd name="connsiteX5" fmla="*/ 0 w 2263806"/>
                <a:gd name="connsiteY5" fmla="*/ 967666 h 1376039"/>
                <a:gd name="connsiteX6" fmla="*/ 1207363 w 2263806"/>
                <a:gd name="connsiteY6" fmla="*/ 0 h 137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806" h="1376039">
                  <a:moveTo>
                    <a:pt x="1207363" y="0"/>
                  </a:moveTo>
                  <a:lnTo>
                    <a:pt x="2041864" y="603682"/>
                  </a:lnTo>
                  <a:lnTo>
                    <a:pt x="2263806" y="958789"/>
                  </a:lnTo>
                  <a:lnTo>
                    <a:pt x="2050742" y="1349406"/>
                  </a:lnTo>
                  <a:lnTo>
                    <a:pt x="1553592" y="1376039"/>
                  </a:lnTo>
                  <a:lnTo>
                    <a:pt x="0" y="967666"/>
                  </a:lnTo>
                  <a:lnTo>
                    <a:pt x="1207363" y="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66" name="Group 65">
            <a:extLst>
              <a:ext uri="{FF2B5EF4-FFF2-40B4-BE49-F238E27FC236}">
                <a16:creationId xmlns:a16="http://schemas.microsoft.com/office/drawing/2014/main" id="{72B8337A-DFB3-AC47-BB74-A8800EAFD29E}"/>
              </a:ext>
            </a:extLst>
          </p:cNvPr>
          <p:cNvGrpSpPr/>
          <p:nvPr/>
        </p:nvGrpSpPr>
        <p:grpSpPr>
          <a:xfrm>
            <a:off x="4648523" y="4939132"/>
            <a:ext cx="2389747" cy="1897235"/>
            <a:chOff x="2476500" y="527050"/>
            <a:chExt cx="7239000" cy="5803900"/>
          </a:xfrm>
        </p:grpSpPr>
        <p:pic>
          <p:nvPicPr>
            <p:cNvPr id="67" name="Picture 66">
              <a:extLst>
                <a:ext uri="{FF2B5EF4-FFF2-40B4-BE49-F238E27FC236}">
                  <a16:creationId xmlns:a16="http://schemas.microsoft.com/office/drawing/2014/main" id="{C46C5955-45EC-684D-AB85-AF5C726CE89C}"/>
                </a:ext>
              </a:extLst>
            </p:cNvPr>
            <p:cNvPicPr>
              <a:picLocks noChangeAspect="1"/>
            </p:cNvPicPr>
            <p:nvPr/>
          </p:nvPicPr>
          <p:blipFill>
            <a:blip r:embed="rId2"/>
            <a:stretch>
              <a:fillRect/>
            </a:stretch>
          </p:blipFill>
          <p:spPr>
            <a:xfrm>
              <a:off x="2476500" y="527050"/>
              <a:ext cx="7239000" cy="5803900"/>
            </a:xfrm>
            <a:prstGeom prst="rect">
              <a:avLst/>
            </a:prstGeom>
            <a:noFill/>
            <a:ln w="38100">
              <a:noFill/>
            </a:ln>
          </p:spPr>
        </p:pic>
        <p:sp>
          <p:nvSpPr>
            <p:cNvPr id="68" name="Oval 67">
              <a:extLst>
                <a:ext uri="{FF2B5EF4-FFF2-40B4-BE49-F238E27FC236}">
                  <a16:creationId xmlns:a16="http://schemas.microsoft.com/office/drawing/2014/main" id="{BD3C546B-AB54-8246-8ADC-61BBB7B1FAED}"/>
                </a:ext>
              </a:extLst>
            </p:cNvPr>
            <p:cNvSpPr/>
            <p:nvPr/>
          </p:nvSpPr>
          <p:spPr>
            <a:xfrm>
              <a:off x="5761241" y="2870503"/>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8F9819D-D792-9C45-BFCD-DF5C8E2CEB54}"/>
                </a:ext>
              </a:extLst>
            </p:cNvPr>
            <p:cNvSpPr/>
            <p:nvPr/>
          </p:nvSpPr>
          <p:spPr>
            <a:xfrm>
              <a:off x="4835236" y="3258104"/>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8A4EB51-0F37-3C48-B8B9-7311E4F30634}"/>
                </a:ext>
              </a:extLst>
            </p:cNvPr>
            <p:cNvSpPr/>
            <p:nvPr/>
          </p:nvSpPr>
          <p:spPr>
            <a:xfrm>
              <a:off x="6587665" y="2343262"/>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620C99F-68D2-A54A-8969-2C96B8C9C6CF}"/>
                </a:ext>
              </a:extLst>
            </p:cNvPr>
            <p:cNvSpPr/>
            <p:nvPr/>
          </p:nvSpPr>
          <p:spPr>
            <a:xfrm>
              <a:off x="6221858" y="3628880"/>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FB2ABB5-AE9D-6C49-B16E-7D6292572390}"/>
                </a:ext>
              </a:extLst>
            </p:cNvPr>
            <p:cNvSpPr/>
            <p:nvPr/>
          </p:nvSpPr>
          <p:spPr>
            <a:xfrm>
              <a:off x="6433286" y="3260421"/>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BBBCF1A2-0094-5241-B366-67969DA08DB2}"/>
                </a:ext>
              </a:extLst>
            </p:cNvPr>
            <p:cNvSpPr/>
            <p:nvPr/>
          </p:nvSpPr>
          <p:spPr>
            <a:xfrm>
              <a:off x="5725729" y="3648365"/>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1EEC0FA-375C-1C4F-91E4-17C826EF754D}"/>
                </a:ext>
              </a:extLst>
            </p:cNvPr>
            <p:cNvSpPr/>
            <p:nvPr/>
          </p:nvSpPr>
          <p:spPr>
            <a:xfrm>
              <a:off x="5693145" y="2888259"/>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C3E22D77-A4F0-7548-9DF6-718025C7764F}"/>
                </a:ext>
              </a:extLst>
            </p:cNvPr>
            <p:cNvSpPr/>
            <p:nvPr/>
          </p:nvSpPr>
          <p:spPr>
            <a:xfrm>
              <a:off x="5770352" y="2940889"/>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F02ACBF-A8BE-FC4D-BF41-6687BA95746C}"/>
                </a:ext>
              </a:extLst>
            </p:cNvPr>
            <p:cNvSpPr/>
            <p:nvPr/>
          </p:nvSpPr>
          <p:spPr>
            <a:xfrm>
              <a:off x="6229410" y="2900139"/>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46FBC31-624E-914E-8DAD-3EB322D9A989}"/>
                </a:ext>
              </a:extLst>
            </p:cNvPr>
            <p:cNvSpPr/>
            <p:nvPr/>
          </p:nvSpPr>
          <p:spPr>
            <a:xfrm>
              <a:off x="6190081" y="2872820"/>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7943525B-4A27-7744-8EDD-CEC335B971BC}"/>
                </a:ext>
              </a:extLst>
            </p:cNvPr>
            <p:cNvSpPr/>
            <p:nvPr/>
          </p:nvSpPr>
          <p:spPr>
            <a:xfrm>
              <a:off x="5498402" y="3221242"/>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0C6682D-63CB-D74C-8C0F-7B30232FBF9F}"/>
                </a:ext>
              </a:extLst>
            </p:cNvPr>
            <p:cNvSpPr/>
            <p:nvPr/>
          </p:nvSpPr>
          <p:spPr>
            <a:xfrm>
              <a:off x="5498402" y="3261370"/>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CE04DE6-C0DA-6844-A222-B70DE277676A}"/>
                </a:ext>
              </a:extLst>
            </p:cNvPr>
            <p:cNvSpPr/>
            <p:nvPr/>
          </p:nvSpPr>
          <p:spPr>
            <a:xfrm>
              <a:off x="5761241" y="3685620"/>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5649B44A-4F70-0F4C-B940-83D149A8DDA6}"/>
                </a:ext>
              </a:extLst>
            </p:cNvPr>
            <p:cNvSpPr/>
            <p:nvPr/>
          </p:nvSpPr>
          <p:spPr>
            <a:xfrm>
              <a:off x="6433286" y="3298431"/>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BABC666-A477-EF47-A097-D6ACFD9D84C4}"/>
                </a:ext>
              </a:extLst>
            </p:cNvPr>
            <p:cNvSpPr/>
            <p:nvPr/>
          </p:nvSpPr>
          <p:spPr>
            <a:xfrm>
              <a:off x="6287550" y="3648364"/>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CE9A7DC-C603-CB44-B863-CD009D2C9005}"/>
                </a:ext>
              </a:extLst>
            </p:cNvPr>
            <p:cNvSpPr/>
            <p:nvPr/>
          </p:nvSpPr>
          <p:spPr>
            <a:xfrm>
              <a:off x="6209221" y="3676423"/>
              <a:ext cx="154379" cy="15437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72">
              <a:extLst>
                <a:ext uri="{FF2B5EF4-FFF2-40B4-BE49-F238E27FC236}">
                  <a16:creationId xmlns:a16="http://schemas.microsoft.com/office/drawing/2014/main" id="{1E6C5BFB-6AF0-8E42-ACDD-D41335E77554}"/>
                </a:ext>
              </a:extLst>
            </p:cNvPr>
            <p:cNvSpPr/>
            <p:nvPr/>
          </p:nvSpPr>
          <p:spPr>
            <a:xfrm>
              <a:off x="5379868" y="2787588"/>
              <a:ext cx="1136342" cy="941033"/>
            </a:xfrm>
            <a:custGeom>
              <a:avLst/>
              <a:gdLst>
                <a:gd name="connsiteX0" fmla="*/ 452761 w 1136342"/>
                <a:gd name="connsiteY0" fmla="*/ 142043 h 941033"/>
                <a:gd name="connsiteX1" fmla="*/ 1029810 w 1136342"/>
                <a:gd name="connsiteY1" fmla="*/ 0 h 941033"/>
                <a:gd name="connsiteX2" fmla="*/ 1136342 w 1136342"/>
                <a:gd name="connsiteY2" fmla="*/ 541538 h 941033"/>
                <a:gd name="connsiteX3" fmla="*/ 923278 w 1136342"/>
                <a:gd name="connsiteY3" fmla="*/ 923278 h 941033"/>
                <a:gd name="connsiteX4" fmla="*/ 426128 w 1136342"/>
                <a:gd name="connsiteY4" fmla="*/ 941033 h 941033"/>
                <a:gd name="connsiteX5" fmla="*/ 0 w 1136342"/>
                <a:gd name="connsiteY5" fmla="*/ 523783 h 941033"/>
                <a:gd name="connsiteX6" fmla="*/ 452761 w 1136342"/>
                <a:gd name="connsiteY6" fmla="*/ 142043 h 94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342" h="941033">
                  <a:moveTo>
                    <a:pt x="452761" y="142043"/>
                  </a:moveTo>
                  <a:lnTo>
                    <a:pt x="1029810" y="0"/>
                  </a:lnTo>
                  <a:lnTo>
                    <a:pt x="1136342" y="541538"/>
                  </a:lnTo>
                  <a:lnTo>
                    <a:pt x="923278" y="923278"/>
                  </a:lnTo>
                  <a:lnTo>
                    <a:pt x="426128" y="941033"/>
                  </a:lnTo>
                  <a:lnTo>
                    <a:pt x="0" y="523783"/>
                  </a:lnTo>
                  <a:lnTo>
                    <a:pt x="452761" y="142043"/>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85" name="Picture 84">
            <a:extLst>
              <a:ext uri="{FF2B5EF4-FFF2-40B4-BE49-F238E27FC236}">
                <a16:creationId xmlns:a16="http://schemas.microsoft.com/office/drawing/2014/main" id="{FF1D3F22-EFA3-5842-8D31-F0114F2D1ADE}"/>
              </a:ext>
            </a:extLst>
          </p:cNvPr>
          <p:cNvPicPr>
            <a:picLocks noChangeAspect="1"/>
          </p:cNvPicPr>
          <p:nvPr/>
        </p:nvPicPr>
        <p:blipFill rotWithShape="1">
          <a:blip r:embed="rId3"/>
          <a:srcRect l="19719" t="6471" r="20895" b="5657"/>
          <a:stretch/>
        </p:blipFill>
        <p:spPr>
          <a:xfrm>
            <a:off x="2484020" y="4961075"/>
            <a:ext cx="2096359" cy="1744876"/>
          </a:xfrm>
          <a:prstGeom prst="rect">
            <a:avLst/>
          </a:prstGeom>
        </p:spPr>
      </p:pic>
      <p:sp>
        <p:nvSpPr>
          <p:cNvPr id="2" name="Slide Number Placeholder 1">
            <a:extLst>
              <a:ext uri="{FF2B5EF4-FFF2-40B4-BE49-F238E27FC236}">
                <a16:creationId xmlns:a16="http://schemas.microsoft.com/office/drawing/2014/main" id="{7691B2F2-016B-4E52-BD5A-283C398BE3A6}"/>
              </a:ext>
            </a:extLst>
          </p:cNvPr>
          <p:cNvSpPr>
            <a:spLocks noGrp="1"/>
          </p:cNvSpPr>
          <p:nvPr>
            <p:ph type="sldNum" sz="quarter" idx="12"/>
          </p:nvPr>
        </p:nvSpPr>
        <p:spPr/>
        <p:txBody>
          <a:bodyPr/>
          <a:lstStyle/>
          <a:p>
            <a:fld id="{9A593283-577A-4040-8CDC-C6242D16D486}" type="slidenum">
              <a:rPr lang="en-US" smtClean="0"/>
              <a:pPr/>
              <a:t>23</a:t>
            </a:fld>
            <a:endParaRPr lang="en-US"/>
          </a:p>
        </p:txBody>
      </p:sp>
    </p:spTree>
    <p:extLst>
      <p:ext uri="{BB962C8B-B14F-4D97-AF65-F5344CB8AC3E}">
        <p14:creationId xmlns:p14="http://schemas.microsoft.com/office/powerpoint/2010/main" val="3896039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19708BD-7857-D646-A213-7C7BF113A20F}"/>
              </a:ext>
            </a:extLst>
          </p:cNvPr>
          <p:cNvSpPr>
            <a:spLocks noGrp="1"/>
          </p:cNvSpPr>
          <p:nvPr>
            <p:ph type="title"/>
          </p:nvPr>
        </p:nvSpPr>
        <p:spPr>
          <a:xfrm>
            <a:off x="578529" y="295888"/>
            <a:ext cx="10972800" cy="1143000"/>
          </a:xfrm>
        </p:spPr>
        <p:txBody>
          <a:bodyPr>
            <a:noAutofit/>
          </a:bodyPr>
          <a:lstStyle/>
          <a:p>
            <a:r>
              <a:rPr lang="en-US" sz="3600" dirty="0"/>
              <a:t>SAT Oiled Wildlife Response - Informal Assessments (2021)</a:t>
            </a:r>
            <a:endParaRPr lang="en-US" sz="3200" dirty="0"/>
          </a:p>
        </p:txBody>
      </p:sp>
      <p:sp>
        <p:nvSpPr>
          <p:cNvPr id="14" name="Content Placeholder 2">
            <a:extLst>
              <a:ext uri="{FF2B5EF4-FFF2-40B4-BE49-F238E27FC236}">
                <a16:creationId xmlns:a16="http://schemas.microsoft.com/office/drawing/2014/main" id="{73AA3451-A9E4-6448-B2AF-872D43753E55}"/>
              </a:ext>
            </a:extLst>
          </p:cNvPr>
          <p:cNvSpPr>
            <a:spLocks noGrp="1"/>
          </p:cNvSpPr>
          <p:nvPr>
            <p:ph idx="1"/>
          </p:nvPr>
        </p:nvSpPr>
        <p:spPr>
          <a:xfrm>
            <a:off x="685800" y="1638117"/>
            <a:ext cx="11289082" cy="1443495"/>
          </a:xfrm>
        </p:spPr>
        <p:txBody>
          <a:bodyPr>
            <a:normAutofit/>
          </a:bodyPr>
          <a:lstStyle/>
          <a:p>
            <a:pPr marL="0" indent="0" fontAlgn="base">
              <a:lnSpc>
                <a:spcPct val="114000"/>
              </a:lnSpc>
              <a:spcBef>
                <a:spcPts val="0"/>
              </a:spcBef>
              <a:spcAft>
                <a:spcPct val="0"/>
              </a:spcAft>
              <a:buClr>
                <a:schemeClr val="tx1"/>
              </a:buClr>
              <a:buNone/>
              <a:defRPr/>
            </a:pPr>
            <a:r>
              <a:rPr lang="en-BE" sz="2400" dirty="0">
                <a:solidFill>
                  <a:prstClr val="black"/>
                </a:solidFill>
              </a:rPr>
              <a:t>Results obtained from 3 countries Albania, Greece and Montenegro but incomplete (categories and statements incomplete and/or not assessed)</a:t>
            </a:r>
          </a:p>
        </p:txBody>
      </p:sp>
      <p:pic>
        <p:nvPicPr>
          <p:cNvPr id="15" name="Picture 14">
            <a:extLst>
              <a:ext uri="{FF2B5EF4-FFF2-40B4-BE49-F238E27FC236}">
                <a16:creationId xmlns:a16="http://schemas.microsoft.com/office/drawing/2014/main" id="{33DBC42A-9492-1B47-9B61-B2B00BBF2AA1}"/>
              </a:ext>
            </a:extLst>
          </p:cNvPr>
          <p:cNvPicPr>
            <a:picLocks noChangeAspect="1"/>
          </p:cNvPicPr>
          <p:nvPr/>
        </p:nvPicPr>
        <p:blipFill rotWithShape="1">
          <a:blip r:embed="rId3"/>
          <a:srcRect l="14770" t="8952" r="15785"/>
          <a:stretch/>
        </p:blipFill>
        <p:spPr>
          <a:xfrm>
            <a:off x="2612506" y="2749993"/>
            <a:ext cx="1981199" cy="1472218"/>
          </a:xfrm>
          <a:prstGeom prst="rect">
            <a:avLst/>
          </a:prstGeom>
        </p:spPr>
      </p:pic>
      <p:sp>
        <p:nvSpPr>
          <p:cNvPr id="16" name="TextBox 15">
            <a:extLst>
              <a:ext uri="{FF2B5EF4-FFF2-40B4-BE49-F238E27FC236}">
                <a16:creationId xmlns:a16="http://schemas.microsoft.com/office/drawing/2014/main" id="{C6793E60-7450-2145-822B-709E9A231BE4}"/>
              </a:ext>
            </a:extLst>
          </p:cNvPr>
          <p:cNvSpPr txBox="1"/>
          <p:nvPr/>
        </p:nvSpPr>
        <p:spPr>
          <a:xfrm>
            <a:off x="538165" y="5944266"/>
            <a:ext cx="11053528" cy="800219"/>
          </a:xfrm>
          <a:prstGeom prst="rect">
            <a:avLst/>
          </a:prstGeom>
          <a:noFill/>
        </p:spPr>
        <p:txBody>
          <a:bodyPr wrap="square">
            <a:spAutoFit/>
          </a:bodyPr>
          <a:lstStyle/>
          <a:p>
            <a:pPr marL="0" indent="0">
              <a:buNone/>
            </a:pPr>
            <a:r>
              <a:rPr lang="en-BE" sz="2400" u="sng" dirty="0">
                <a:latin typeface="+mn-lt"/>
              </a:rPr>
              <a:t>Ouputs</a:t>
            </a:r>
          </a:p>
          <a:p>
            <a:pPr>
              <a:buFontTx/>
              <a:buChar char="-"/>
            </a:pPr>
            <a:r>
              <a:rPr lang="en-BE" sz="2200" dirty="0">
                <a:latin typeface="+mn-lt"/>
              </a:rPr>
              <a:t>Challenging to get to firm conclusions</a:t>
            </a:r>
          </a:p>
        </p:txBody>
      </p:sp>
      <p:pic>
        <p:nvPicPr>
          <p:cNvPr id="17" name="Picture 16">
            <a:extLst>
              <a:ext uri="{FF2B5EF4-FFF2-40B4-BE49-F238E27FC236}">
                <a16:creationId xmlns:a16="http://schemas.microsoft.com/office/drawing/2014/main" id="{168F6DDE-EBA2-7344-A90F-BB1A1D1E4898}"/>
              </a:ext>
            </a:extLst>
          </p:cNvPr>
          <p:cNvPicPr>
            <a:picLocks noChangeAspect="1"/>
          </p:cNvPicPr>
          <p:nvPr/>
        </p:nvPicPr>
        <p:blipFill rotWithShape="1">
          <a:blip r:embed="rId4"/>
          <a:srcRect t="8539"/>
          <a:stretch/>
        </p:blipFill>
        <p:spPr>
          <a:xfrm>
            <a:off x="4648200" y="2749993"/>
            <a:ext cx="2203795" cy="1578904"/>
          </a:xfrm>
          <a:prstGeom prst="rect">
            <a:avLst/>
          </a:prstGeom>
        </p:spPr>
      </p:pic>
      <p:pic>
        <p:nvPicPr>
          <p:cNvPr id="18" name="Picture 17">
            <a:extLst>
              <a:ext uri="{FF2B5EF4-FFF2-40B4-BE49-F238E27FC236}">
                <a16:creationId xmlns:a16="http://schemas.microsoft.com/office/drawing/2014/main" id="{B82F410B-CCA6-B14F-93CF-1C00FAF3B0E9}"/>
              </a:ext>
            </a:extLst>
          </p:cNvPr>
          <p:cNvPicPr>
            <a:picLocks noChangeAspect="1"/>
          </p:cNvPicPr>
          <p:nvPr/>
        </p:nvPicPr>
        <p:blipFill rotWithShape="1">
          <a:blip r:embed="rId5"/>
          <a:srcRect t="7573"/>
          <a:stretch/>
        </p:blipFill>
        <p:spPr>
          <a:xfrm>
            <a:off x="6932210" y="2742516"/>
            <a:ext cx="2241355" cy="1621256"/>
          </a:xfrm>
          <a:prstGeom prst="rect">
            <a:avLst/>
          </a:prstGeom>
        </p:spPr>
      </p:pic>
      <p:sp>
        <p:nvSpPr>
          <p:cNvPr id="19" name="Content Placeholder 2">
            <a:extLst>
              <a:ext uri="{FF2B5EF4-FFF2-40B4-BE49-F238E27FC236}">
                <a16:creationId xmlns:a16="http://schemas.microsoft.com/office/drawing/2014/main" id="{1A869382-04A1-A345-BCF7-6D6B76B9D8FC}"/>
              </a:ext>
            </a:extLst>
          </p:cNvPr>
          <p:cNvSpPr txBox="1">
            <a:spLocks/>
          </p:cNvSpPr>
          <p:nvPr/>
        </p:nvSpPr>
        <p:spPr>
          <a:xfrm>
            <a:off x="578529" y="4498135"/>
            <a:ext cx="11167753" cy="146252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BE" sz="2400" u="sng" dirty="0"/>
              <a:t>Analysis:</a:t>
            </a:r>
          </a:p>
          <a:p>
            <a:pPr>
              <a:buFontTx/>
              <a:buChar char="-"/>
            </a:pPr>
            <a:r>
              <a:rPr lang="en-GB" sz="2400" dirty="0"/>
              <a:t>I</a:t>
            </a:r>
            <a:r>
              <a:rPr lang="en-BE" sz="2400" dirty="0"/>
              <a:t>nstructions not clear?</a:t>
            </a:r>
          </a:p>
          <a:p>
            <a:pPr>
              <a:buFontTx/>
              <a:buChar char="-"/>
            </a:pPr>
            <a:r>
              <a:rPr lang="en-BE" sz="2400" dirty="0"/>
              <a:t>Assessors </a:t>
            </a:r>
            <a:r>
              <a:rPr lang="es-ES" sz="2400" dirty="0" err="1"/>
              <a:t>lacking</a:t>
            </a:r>
            <a:r>
              <a:rPr lang="es-ES" sz="2400" dirty="0"/>
              <a:t> </a:t>
            </a:r>
            <a:r>
              <a:rPr lang="en-BE" sz="2400" dirty="0"/>
              <a:t>information to </a:t>
            </a:r>
            <a:r>
              <a:rPr lang="es-ES" sz="2400" dirty="0"/>
              <a:t>complete SAT</a:t>
            </a:r>
            <a:r>
              <a:rPr lang="en-BE" sz="2400" dirty="0"/>
              <a:t>?</a:t>
            </a:r>
            <a:endParaRPr lang="es-ES" sz="2400" dirty="0"/>
          </a:p>
          <a:p>
            <a:pPr>
              <a:buFontTx/>
              <a:buChar char="-"/>
            </a:pPr>
            <a:r>
              <a:rPr lang="es-ES" sz="2400" dirty="0" err="1"/>
              <a:t>Lack</a:t>
            </a:r>
            <a:r>
              <a:rPr lang="es-ES" sz="2400" dirty="0"/>
              <a:t> of </a:t>
            </a:r>
            <a:r>
              <a:rPr lang="es-ES" sz="2400" dirty="0" err="1"/>
              <a:t>resources</a:t>
            </a:r>
            <a:r>
              <a:rPr lang="es-ES" sz="2400" dirty="0"/>
              <a:t> (</a:t>
            </a:r>
            <a:r>
              <a:rPr lang="es-ES" sz="2400" dirty="0" err="1"/>
              <a:t>assessors</a:t>
            </a:r>
            <a:r>
              <a:rPr lang="es-ES" sz="2400" dirty="0"/>
              <a:t> / time) to complete SAT ?</a:t>
            </a:r>
            <a:endParaRPr lang="en-BE" dirty="0"/>
          </a:p>
        </p:txBody>
      </p:sp>
      <p:sp>
        <p:nvSpPr>
          <p:cNvPr id="2" name="Slide Number Placeholder 1">
            <a:extLst>
              <a:ext uri="{FF2B5EF4-FFF2-40B4-BE49-F238E27FC236}">
                <a16:creationId xmlns:a16="http://schemas.microsoft.com/office/drawing/2014/main" id="{8A3205B5-9F22-4318-A790-4B45E376FEEE}"/>
              </a:ext>
            </a:extLst>
          </p:cNvPr>
          <p:cNvSpPr>
            <a:spLocks noGrp="1"/>
          </p:cNvSpPr>
          <p:nvPr>
            <p:ph type="sldNum" sz="quarter" idx="12"/>
          </p:nvPr>
        </p:nvSpPr>
        <p:spPr/>
        <p:txBody>
          <a:bodyPr/>
          <a:lstStyle/>
          <a:p>
            <a:fld id="{9A593283-577A-4040-8CDC-C6242D16D486}" type="slidenum">
              <a:rPr lang="en-US" smtClean="0"/>
              <a:pPr/>
              <a:t>24</a:t>
            </a:fld>
            <a:endParaRPr lang="en-US"/>
          </a:p>
        </p:txBody>
      </p:sp>
    </p:spTree>
    <p:extLst>
      <p:ext uri="{BB962C8B-B14F-4D97-AF65-F5344CB8AC3E}">
        <p14:creationId xmlns:p14="http://schemas.microsoft.com/office/powerpoint/2010/main" val="2346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19708BD-7857-D646-A213-7C7BF113A20F}"/>
              </a:ext>
            </a:extLst>
          </p:cNvPr>
          <p:cNvSpPr>
            <a:spLocks noGrp="1"/>
          </p:cNvSpPr>
          <p:nvPr>
            <p:ph type="title"/>
          </p:nvPr>
        </p:nvSpPr>
        <p:spPr>
          <a:xfrm>
            <a:off x="609600" y="335280"/>
            <a:ext cx="10972800" cy="1143000"/>
          </a:xfrm>
        </p:spPr>
        <p:txBody>
          <a:bodyPr>
            <a:noAutofit/>
          </a:bodyPr>
          <a:lstStyle/>
          <a:p>
            <a:r>
              <a:rPr lang="en-US" sz="3600" dirty="0"/>
              <a:t>SAT Oiled Wildlife Response- Informal Assessments (2021)</a:t>
            </a:r>
            <a:endParaRPr lang="en-US" sz="3200" dirty="0"/>
          </a:p>
        </p:txBody>
      </p:sp>
      <p:sp>
        <p:nvSpPr>
          <p:cNvPr id="3" name="Content Placeholder 2">
            <a:extLst>
              <a:ext uri="{FF2B5EF4-FFF2-40B4-BE49-F238E27FC236}">
                <a16:creationId xmlns:a16="http://schemas.microsoft.com/office/drawing/2014/main" id="{19501D67-3F10-604F-8532-E98659B46C5E}"/>
              </a:ext>
            </a:extLst>
          </p:cNvPr>
          <p:cNvSpPr>
            <a:spLocks noGrp="1"/>
          </p:cNvSpPr>
          <p:nvPr>
            <p:ph idx="1"/>
          </p:nvPr>
        </p:nvSpPr>
        <p:spPr>
          <a:xfrm>
            <a:off x="533400" y="2133600"/>
            <a:ext cx="11353800" cy="4389120"/>
          </a:xfrm>
        </p:spPr>
        <p:txBody>
          <a:bodyPr>
            <a:normAutofit fontScale="77500" lnSpcReduction="20000"/>
          </a:bodyPr>
          <a:lstStyle/>
          <a:p>
            <a:pPr marL="0" indent="0">
              <a:buNone/>
            </a:pPr>
            <a:r>
              <a:rPr lang="en-GB" b="1" dirty="0"/>
              <a:t>Question 1. Did you try to complete the Self Assessment Tool (SAT) for Oiled Wildlife Response?</a:t>
            </a:r>
          </a:p>
          <a:p>
            <a:r>
              <a:rPr lang="en-GB" dirty="0"/>
              <a:t>1 – Yes </a:t>
            </a:r>
          </a:p>
          <a:p>
            <a:r>
              <a:rPr lang="en-GB" dirty="0"/>
              <a:t>2 – No</a:t>
            </a:r>
          </a:p>
          <a:p>
            <a:endParaRPr lang="en-GB" dirty="0"/>
          </a:p>
          <a:p>
            <a:pPr marL="0" indent="0">
              <a:buNone/>
            </a:pPr>
            <a:r>
              <a:rPr lang="en-GB" b="1" dirty="0"/>
              <a:t>Question 2 – How did you find it? </a:t>
            </a:r>
          </a:p>
          <a:p>
            <a:r>
              <a:rPr lang="en-GB" dirty="0"/>
              <a:t>1 – Easy to complete</a:t>
            </a:r>
          </a:p>
          <a:p>
            <a:r>
              <a:rPr lang="en-GB" dirty="0"/>
              <a:t>2 – A bit difficult to complete </a:t>
            </a:r>
          </a:p>
          <a:p>
            <a:r>
              <a:rPr lang="en-GB" dirty="0"/>
              <a:t>3 – Too difficult to complete</a:t>
            </a:r>
          </a:p>
          <a:p>
            <a:pPr marL="0" indent="0">
              <a:buNone/>
            </a:pPr>
            <a:endParaRPr lang="en-GB" dirty="0"/>
          </a:p>
          <a:p>
            <a:pPr marL="0" indent="0">
              <a:buNone/>
            </a:pPr>
            <a:r>
              <a:rPr lang="en-GB" b="1" dirty="0"/>
              <a:t>Question 3 – How do you think we could improve countries to complete the SAT?</a:t>
            </a:r>
          </a:p>
          <a:p>
            <a:r>
              <a:rPr lang="en-GB" dirty="0"/>
              <a:t>1 – Having a group session to go through the SAT and explain how it works and how to complete </a:t>
            </a:r>
          </a:p>
          <a:p>
            <a:r>
              <a:rPr lang="en-GB" dirty="0"/>
              <a:t>2 – Having individual sessions supporting the completion of the SAT</a:t>
            </a:r>
          </a:p>
          <a:p>
            <a:r>
              <a:rPr lang="en-GB" dirty="0"/>
              <a:t>3 – None of the above, SAT was not completed due to lack of time / resources to work on it</a:t>
            </a:r>
          </a:p>
        </p:txBody>
      </p:sp>
      <p:sp>
        <p:nvSpPr>
          <p:cNvPr id="2" name="TextBox 1">
            <a:extLst>
              <a:ext uri="{FF2B5EF4-FFF2-40B4-BE49-F238E27FC236}">
                <a16:creationId xmlns:a16="http://schemas.microsoft.com/office/drawing/2014/main" id="{18DD7085-77CD-D241-BE41-B7A75BBFF337}"/>
              </a:ext>
            </a:extLst>
          </p:cNvPr>
          <p:cNvSpPr txBox="1"/>
          <p:nvPr/>
        </p:nvSpPr>
        <p:spPr>
          <a:xfrm>
            <a:off x="3294950" y="1560900"/>
            <a:ext cx="5830699" cy="461665"/>
          </a:xfrm>
          <a:prstGeom prst="rect">
            <a:avLst/>
          </a:prstGeom>
          <a:noFill/>
        </p:spPr>
        <p:txBody>
          <a:bodyPr wrap="none" rtlCol="0">
            <a:spAutoFit/>
          </a:bodyPr>
          <a:lstStyle/>
          <a:p>
            <a:r>
              <a:rPr lang="en-US" sz="2400" b="1" dirty="0">
                <a:latin typeface="+mn-lt"/>
              </a:rPr>
              <a:t>We would like to hear from you – POLL </a:t>
            </a:r>
          </a:p>
        </p:txBody>
      </p:sp>
      <p:sp>
        <p:nvSpPr>
          <p:cNvPr id="4" name="Slide Number Placeholder 3">
            <a:extLst>
              <a:ext uri="{FF2B5EF4-FFF2-40B4-BE49-F238E27FC236}">
                <a16:creationId xmlns:a16="http://schemas.microsoft.com/office/drawing/2014/main" id="{2AEC47F2-71CA-49EC-9BE3-9E15E37F37D9}"/>
              </a:ext>
            </a:extLst>
          </p:cNvPr>
          <p:cNvSpPr>
            <a:spLocks noGrp="1"/>
          </p:cNvSpPr>
          <p:nvPr>
            <p:ph type="sldNum" sz="quarter" idx="12"/>
          </p:nvPr>
        </p:nvSpPr>
        <p:spPr/>
        <p:txBody>
          <a:bodyPr/>
          <a:lstStyle/>
          <a:p>
            <a:fld id="{9A593283-577A-4040-8CDC-C6242D16D486}" type="slidenum">
              <a:rPr lang="en-US" smtClean="0"/>
              <a:pPr/>
              <a:t>25</a:t>
            </a:fld>
            <a:endParaRPr lang="en-US"/>
          </a:p>
        </p:txBody>
      </p:sp>
    </p:spTree>
    <p:extLst>
      <p:ext uri="{BB962C8B-B14F-4D97-AF65-F5344CB8AC3E}">
        <p14:creationId xmlns:p14="http://schemas.microsoft.com/office/powerpoint/2010/main" val="4079114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2DFE-FB2E-474F-9C0F-E46A0C13F2AD}"/>
              </a:ext>
            </a:extLst>
          </p:cNvPr>
          <p:cNvSpPr>
            <a:spLocks noGrp="1"/>
          </p:cNvSpPr>
          <p:nvPr>
            <p:ph type="title"/>
          </p:nvPr>
        </p:nvSpPr>
        <p:spPr/>
        <p:txBody>
          <a:bodyPr/>
          <a:lstStyle/>
          <a:p>
            <a:r>
              <a:rPr lang="en-US" dirty="0"/>
              <a:t>Perspectives from Participating Countries</a:t>
            </a:r>
          </a:p>
        </p:txBody>
      </p:sp>
      <p:sp>
        <p:nvSpPr>
          <p:cNvPr id="3" name="Content Placeholder 2">
            <a:extLst>
              <a:ext uri="{FF2B5EF4-FFF2-40B4-BE49-F238E27FC236}">
                <a16:creationId xmlns:a16="http://schemas.microsoft.com/office/drawing/2014/main" id="{D30C72D8-7DBE-40A7-8871-1ADCEFA23E87}"/>
              </a:ext>
            </a:extLst>
          </p:cNvPr>
          <p:cNvSpPr>
            <a:spLocks noGrp="1"/>
          </p:cNvSpPr>
          <p:nvPr>
            <p:ph idx="1"/>
          </p:nvPr>
        </p:nvSpPr>
        <p:spPr/>
        <p:txBody>
          <a:bodyPr/>
          <a:lstStyle/>
          <a:p>
            <a:endParaRPr lang="en-US" dirty="0"/>
          </a:p>
          <a:p>
            <a:r>
              <a:rPr lang="en-US" dirty="0"/>
              <a:t>RETOS Poll</a:t>
            </a:r>
          </a:p>
          <a:p>
            <a:r>
              <a:rPr lang="en-US" dirty="0"/>
              <a:t>Sea Alarm Poll</a:t>
            </a:r>
          </a:p>
          <a:p>
            <a:r>
              <a:rPr lang="en-US" dirty="0"/>
              <a:t>Discussion</a:t>
            </a:r>
          </a:p>
          <a:p>
            <a:pPr lvl="1"/>
            <a:r>
              <a:rPr lang="en-US" dirty="0"/>
              <a:t>Perception of the assessment tools (RETOS and Sea Alarm)</a:t>
            </a:r>
          </a:p>
          <a:p>
            <a:pPr lvl="1"/>
            <a:r>
              <a:rPr lang="en-US" dirty="0"/>
              <a:t>Strengths and major opportunities in country</a:t>
            </a:r>
          </a:p>
          <a:p>
            <a:pPr lvl="1"/>
            <a:r>
              <a:rPr lang="en-US" dirty="0"/>
              <a:t>Common challenges</a:t>
            </a:r>
          </a:p>
          <a:p>
            <a:pPr lvl="1"/>
            <a:r>
              <a:rPr lang="en-US" dirty="0"/>
              <a:t>Additional needs for formal assessments</a:t>
            </a:r>
          </a:p>
        </p:txBody>
      </p:sp>
      <p:sp>
        <p:nvSpPr>
          <p:cNvPr id="4" name="Slide Number Placeholder 3">
            <a:extLst>
              <a:ext uri="{FF2B5EF4-FFF2-40B4-BE49-F238E27FC236}">
                <a16:creationId xmlns:a16="http://schemas.microsoft.com/office/drawing/2014/main" id="{70BA616D-A3E9-4597-8433-7EF64FD9EB4D}"/>
              </a:ext>
            </a:extLst>
          </p:cNvPr>
          <p:cNvSpPr>
            <a:spLocks noGrp="1"/>
          </p:cNvSpPr>
          <p:nvPr>
            <p:ph type="sldNum" sz="quarter" idx="12"/>
          </p:nvPr>
        </p:nvSpPr>
        <p:spPr/>
        <p:txBody>
          <a:bodyPr/>
          <a:lstStyle/>
          <a:p>
            <a:fld id="{9A593283-577A-4040-8CDC-C6242D16D486}" type="slidenum">
              <a:rPr lang="en-US" smtClean="0"/>
              <a:pPr/>
              <a:t>26</a:t>
            </a:fld>
            <a:endParaRPr lang="en-US"/>
          </a:p>
        </p:txBody>
      </p:sp>
    </p:spTree>
    <p:extLst>
      <p:ext uri="{BB962C8B-B14F-4D97-AF65-F5344CB8AC3E}">
        <p14:creationId xmlns:p14="http://schemas.microsoft.com/office/powerpoint/2010/main" val="2259280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A6AC-F5C1-4EA8-B710-97A6BA60D732}"/>
              </a:ext>
            </a:extLst>
          </p:cNvPr>
          <p:cNvSpPr>
            <a:spLocks noGrp="1"/>
          </p:cNvSpPr>
          <p:nvPr>
            <p:ph type="title"/>
          </p:nvPr>
        </p:nvSpPr>
        <p:spPr/>
        <p:txBody>
          <a:bodyPr/>
          <a:lstStyle/>
          <a:p>
            <a:r>
              <a:rPr lang="en-US" dirty="0"/>
              <a:t>BREAK</a:t>
            </a:r>
          </a:p>
        </p:txBody>
      </p:sp>
      <p:pic>
        <p:nvPicPr>
          <p:cNvPr id="5" name="Content Placeholder 4" descr="Coffee Machine and Cup">
            <a:extLst>
              <a:ext uri="{FF2B5EF4-FFF2-40B4-BE49-F238E27FC236}">
                <a16:creationId xmlns:a16="http://schemas.microsoft.com/office/drawing/2014/main" id="{5175598F-2883-449F-BAD8-C1331B70C90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1400" y="2820195"/>
            <a:ext cx="4686810" cy="3124200"/>
          </a:xfrm>
        </p:spPr>
      </p:pic>
      <p:pic>
        <p:nvPicPr>
          <p:cNvPr id="7" name="Graphic 6" descr="Stopwatch with solid fill">
            <a:extLst>
              <a:ext uri="{FF2B5EF4-FFF2-40B4-BE49-F238E27FC236}">
                <a16:creationId xmlns:a16="http://schemas.microsoft.com/office/drawing/2014/main" id="{2455AB63-EA19-495A-ABE7-EEAE253AC9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7000" y="923544"/>
            <a:ext cx="1600200" cy="1600200"/>
          </a:xfrm>
          <a:prstGeom prst="rect">
            <a:avLst/>
          </a:prstGeom>
        </p:spPr>
      </p:pic>
      <p:sp>
        <p:nvSpPr>
          <p:cNvPr id="3" name="Slide Number Placeholder 2">
            <a:extLst>
              <a:ext uri="{FF2B5EF4-FFF2-40B4-BE49-F238E27FC236}">
                <a16:creationId xmlns:a16="http://schemas.microsoft.com/office/drawing/2014/main" id="{F287851A-086E-4C64-BD46-7FDFEC41D8D9}"/>
              </a:ext>
            </a:extLst>
          </p:cNvPr>
          <p:cNvSpPr>
            <a:spLocks noGrp="1"/>
          </p:cNvSpPr>
          <p:nvPr>
            <p:ph type="sldNum" sz="quarter" idx="12"/>
          </p:nvPr>
        </p:nvSpPr>
        <p:spPr/>
        <p:txBody>
          <a:bodyPr/>
          <a:lstStyle/>
          <a:p>
            <a:fld id="{9A593283-577A-4040-8CDC-C6242D16D486}" type="slidenum">
              <a:rPr lang="en-US" smtClean="0"/>
              <a:pPr/>
              <a:t>27</a:t>
            </a:fld>
            <a:endParaRPr lang="en-US"/>
          </a:p>
        </p:txBody>
      </p:sp>
    </p:spTree>
    <p:extLst>
      <p:ext uri="{BB962C8B-B14F-4D97-AF65-F5344CB8AC3E}">
        <p14:creationId xmlns:p14="http://schemas.microsoft.com/office/powerpoint/2010/main" val="809028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D616-2FD5-4F94-A9D1-B8DFC718A739}"/>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4413B8E8-CF59-49AE-81D2-5AEBB994D2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3C9537-D6F3-4E4C-A3D2-0B2B797C1E46}"/>
              </a:ext>
            </a:extLst>
          </p:cNvPr>
          <p:cNvSpPr>
            <a:spLocks noGrp="1"/>
          </p:cNvSpPr>
          <p:nvPr>
            <p:ph type="sldNum" sz="quarter" idx="12"/>
          </p:nvPr>
        </p:nvSpPr>
        <p:spPr/>
        <p:txBody>
          <a:bodyPr/>
          <a:lstStyle/>
          <a:p>
            <a:fld id="{1CB79B34-3462-4186-A7B9-8EFF557E5513}" type="slidenum">
              <a:rPr lang="en-US" smtClean="0"/>
              <a:pPr/>
              <a:t>28</a:t>
            </a:fld>
            <a:endParaRPr lang="en-US"/>
          </a:p>
        </p:txBody>
      </p:sp>
    </p:spTree>
    <p:extLst>
      <p:ext uri="{BB962C8B-B14F-4D97-AF65-F5344CB8AC3E}">
        <p14:creationId xmlns:p14="http://schemas.microsoft.com/office/powerpoint/2010/main" val="3700630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A9CED4-0364-465F-8EE3-AC999E0C4C7C}"/>
              </a:ext>
            </a:extLst>
          </p:cNvPr>
          <p:cNvSpPr>
            <a:spLocks noGrp="1"/>
          </p:cNvSpPr>
          <p:nvPr>
            <p:ph type="body" sz="quarter" idx="18"/>
          </p:nvPr>
        </p:nvSpPr>
        <p:spPr>
          <a:xfrm>
            <a:off x="0" y="227608"/>
            <a:ext cx="6248400" cy="519152"/>
          </a:xfrm>
        </p:spPr>
        <p:txBody>
          <a:bodyPr/>
          <a:lstStyle/>
          <a:p>
            <a:r>
              <a:rPr lang="en-GB" dirty="0">
                <a:latin typeface="+mn-lt"/>
              </a:rPr>
              <a:t>ITOPF involvement in West MOPoCo RETOS workshops</a:t>
            </a:r>
          </a:p>
        </p:txBody>
      </p:sp>
      <p:sp>
        <p:nvSpPr>
          <p:cNvPr id="4" name="TextBox 3">
            <a:extLst>
              <a:ext uri="{FF2B5EF4-FFF2-40B4-BE49-F238E27FC236}">
                <a16:creationId xmlns:a16="http://schemas.microsoft.com/office/drawing/2014/main" id="{49D058B5-8509-4CF5-9517-C5E5CE4C9209}"/>
              </a:ext>
            </a:extLst>
          </p:cNvPr>
          <p:cNvSpPr txBox="1"/>
          <p:nvPr/>
        </p:nvSpPr>
        <p:spPr>
          <a:xfrm>
            <a:off x="446174" y="976965"/>
            <a:ext cx="9840826" cy="5632311"/>
          </a:xfrm>
          <a:prstGeom prst="rect">
            <a:avLst/>
          </a:prstGeom>
          <a:noFill/>
        </p:spPr>
        <p:txBody>
          <a:bodyPr wrap="square">
            <a:spAutoFit/>
          </a:bodyPr>
          <a:lstStyle/>
          <a:p>
            <a:pPr marL="342900" marR="0" lvl="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As part of the West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MOPoCo</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project, ITOPF facilitated the National Oil Spill Response Contingency Plan Self-Assessment Workshops of Morocco, Malta, Tunisia and Algeria in late 2019/early 2020.</a:t>
            </a:r>
          </a:p>
          <a:p>
            <a:pPr marL="342900" marR="0" lvl="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Each workshop used RETOS to help the assessment of the plans and were followed by a report from ITOPF highlighting the current barriers to implementing and recommendations to improve the plan. </a:t>
            </a:r>
          </a:p>
          <a:p>
            <a:pPr marL="342900" marR="0" lvl="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ITOPF presented a synthesis of the outcomes of the assessments at the online conference MEDEXPOL in October 2020.</a:t>
            </a:r>
          </a:p>
          <a:p>
            <a:pPr marL="342900" marR="0" lvl="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four  countries  expressed  their  appreciation for ITOPF’s support, with some highlighting that the workshop and the subsequent report were  key  to  getting  some political and financial drive.</a:t>
            </a:r>
          </a:p>
          <a:p>
            <a:pPr marL="342900" marR="0" lvl="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workshops were a rare opportunity for NCP drafting teams to have all the key stakeholders around the table and have a common and objective assessment of the plan. </a:t>
            </a:r>
          </a:p>
          <a:p>
            <a:pPr marL="342900" marR="0" lvl="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971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69AFA-4F76-4CF0-A52D-0F5DBAF8A8A0}"/>
              </a:ext>
            </a:extLst>
          </p:cNvPr>
          <p:cNvSpPr>
            <a:spLocks noGrp="1"/>
          </p:cNvSpPr>
          <p:nvPr>
            <p:ph type="title"/>
          </p:nvPr>
        </p:nvSpPr>
        <p:spPr/>
        <p:txBody>
          <a:bodyPr/>
          <a:lstStyle/>
          <a:p>
            <a:r>
              <a:rPr lang="en-US" dirty="0"/>
              <a:t>Activity Sessions</a:t>
            </a:r>
          </a:p>
        </p:txBody>
      </p:sp>
      <p:sp>
        <p:nvSpPr>
          <p:cNvPr id="3" name="Content Placeholder 2">
            <a:extLst>
              <a:ext uri="{FF2B5EF4-FFF2-40B4-BE49-F238E27FC236}">
                <a16:creationId xmlns:a16="http://schemas.microsoft.com/office/drawing/2014/main" id="{3C28473E-077D-41E7-B3E7-A6BD46C17A3D}"/>
              </a:ext>
            </a:extLst>
          </p:cNvPr>
          <p:cNvSpPr>
            <a:spLocks noGrp="1"/>
          </p:cNvSpPr>
          <p:nvPr>
            <p:ph idx="1"/>
          </p:nvPr>
        </p:nvSpPr>
        <p:spPr>
          <a:xfrm>
            <a:off x="1981200" y="2286000"/>
            <a:ext cx="8229600" cy="4038600"/>
          </a:xfrm>
        </p:spPr>
        <p:txBody>
          <a:bodyPr>
            <a:normAutofit lnSpcReduction="10000"/>
          </a:bodyPr>
          <a:lstStyle/>
          <a:p>
            <a:pPr marL="0" indent="0" algn="ctr">
              <a:lnSpc>
                <a:spcPct val="107000"/>
              </a:lnSpc>
              <a:spcBef>
                <a:spcPts val="0"/>
              </a:spcBef>
              <a:buNone/>
            </a:pPr>
            <a:r>
              <a:rPr lang="en-US" sz="2400" b="1" dirty="0">
                <a:latin typeface="Arial" panose="020B0604020202020204" pitchFamily="34" charset="0"/>
                <a:ea typeface="Calibri" panose="020F0502020204030204" pitchFamily="34" charset="0"/>
                <a:cs typeface="Arial" panose="020B0604020202020204" pitchFamily="34" charset="0"/>
              </a:rPr>
              <a:t>SESSION 1: Initial Plenary Sessions</a:t>
            </a:r>
          </a:p>
          <a:p>
            <a:pPr marL="0" algn="ctr">
              <a:lnSpc>
                <a:spcPct val="107000"/>
              </a:lnSpc>
              <a:spcBef>
                <a:spcPts val="0"/>
              </a:spcBef>
            </a:pPr>
            <a:r>
              <a:rPr lang="en-US" sz="2400" b="1" dirty="0">
                <a:latin typeface="Arial" panose="020B0604020202020204" pitchFamily="34" charset="0"/>
                <a:ea typeface="Calibri" panose="020F0502020204030204" pitchFamily="34" charset="0"/>
                <a:cs typeface="Arial" panose="020B0604020202020204" pitchFamily="34" charset="0"/>
              </a:rPr>
              <a:t>7 – 8 September 2021</a:t>
            </a:r>
            <a:endParaRPr lang="en-US" sz="2400" dirty="0">
              <a:latin typeface="Calibri" panose="020F0502020204030204" pitchFamily="34" charset="0"/>
              <a:ea typeface="Calibri" panose="020F0502020204030204" pitchFamily="34" charset="0"/>
              <a:cs typeface="Arial" panose="020B0604020202020204" pitchFamily="34" charset="0"/>
            </a:endParaRPr>
          </a:p>
          <a:p>
            <a:pPr marL="0" algn="ctr">
              <a:lnSpc>
                <a:spcPct val="107000"/>
              </a:lnSpc>
              <a:spcBef>
                <a:spcPts val="0"/>
              </a:spcBef>
              <a:spcAft>
                <a:spcPts val="800"/>
              </a:spcAft>
            </a:pPr>
            <a:endParaRPr lang="en-GB" sz="2400" b="1" dirty="0">
              <a:latin typeface="Arial" panose="020B0604020202020204" pitchFamily="34" charset="0"/>
              <a:ea typeface="Calibri" panose="020F0502020204030204" pitchFamily="34" charset="0"/>
              <a:cs typeface="Arial" panose="020B0604020202020204" pitchFamily="34" charset="0"/>
            </a:endParaRPr>
          </a:p>
          <a:p>
            <a:pPr marL="0" indent="0" algn="ctr">
              <a:lnSpc>
                <a:spcPct val="107000"/>
              </a:lnSpc>
              <a:spcBef>
                <a:spcPts val="0"/>
              </a:spcBef>
              <a:spcAft>
                <a:spcPts val="800"/>
              </a:spcAft>
              <a:buNone/>
            </a:pPr>
            <a:r>
              <a:rPr lang="en-GB" sz="2400" b="1" dirty="0">
                <a:latin typeface="Arial" panose="020B0604020202020204" pitchFamily="34" charset="0"/>
                <a:ea typeface="Calibri" panose="020F0502020204030204" pitchFamily="34" charset="0"/>
                <a:cs typeface="Arial" panose="020B0604020202020204" pitchFamily="34" charset="0"/>
              </a:rPr>
              <a:t>SESSION 2: Breakout sessions with each country </a:t>
            </a:r>
          </a:p>
          <a:p>
            <a:pPr marL="0" indent="0" algn="ctr">
              <a:lnSpc>
                <a:spcPct val="107000"/>
              </a:lnSpc>
              <a:spcBef>
                <a:spcPts val="0"/>
              </a:spcBef>
              <a:spcAft>
                <a:spcPts val="800"/>
              </a:spcAft>
              <a:buNone/>
            </a:pPr>
            <a:r>
              <a:rPr lang="en-GB" sz="2400" b="1" dirty="0">
                <a:latin typeface="Arial" panose="020B0604020202020204" pitchFamily="34" charset="0"/>
                <a:ea typeface="Calibri" panose="020F0502020204030204" pitchFamily="34" charset="0"/>
                <a:cs typeface="Arial" panose="020B0604020202020204" pitchFamily="34" charset="0"/>
              </a:rPr>
              <a:t>(with support from REMPEC Consultants)</a:t>
            </a:r>
          </a:p>
          <a:p>
            <a:pPr marL="0" algn="ctr">
              <a:lnSpc>
                <a:spcPct val="107000"/>
              </a:lnSpc>
              <a:spcBef>
                <a:spcPts val="0"/>
              </a:spcBef>
              <a:spcAft>
                <a:spcPts val="800"/>
              </a:spcAft>
            </a:pPr>
            <a:r>
              <a:rPr lang="en-GB" sz="2400" b="1" dirty="0">
                <a:latin typeface="Arial" panose="020B0604020202020204" pitchFamily="34" charset="0"/>
                <a:ea typeface="Calibri" panose="020F0502020204030204" pitchFamily="34" charset="0"/>
                <a:cs typeface="Arial" panose="020B0604020202020204" pitchFamily="34" charset="0"/>
              </a:rPr>
              <a:t> 21 September – 4 November</a:t>
            </a:r>
          </a:p>
          <a:p>
            <a:pPr marL="0" algn="ctr">
              <a:lnSpc>
                <a:spcPct val="107000"/>
              </a:lnSpc>
              <a:spcBef>
                <a:spcPts val="0"/>
              </a:spcBef>
              <a:spcAft>
                <a:spcPts val="800"/>
              </a:spcAft>
            </a:pPr>
            <a:endParaRPr lang="en-GB" sz="2400" b="1" dirty="0">
              <a:latin typeface="Arial" panose="020B0604020202020204" pitchFamily="34" charset="0"/>
              <a:ea typeface="Calibri" panose="020F0502020204030204" pitchFamily="34" charset="0"/>
              <a:cs typeface="Arial" panose="020B0604020202020204" pitchFamily="34" charset="0"/>
            </a:endParaRPr>
          </a:p>
          <a:p>
            <a:pPr marL="0" indent="0" algn="ctr">
              <a:lnSpc>
                <a:spcPct val="107000"/>
              </a:lnSpc>
              <a:spcBef>
                <a:spcPts val="0"/>
              </a:spcBef>
              <a:spcAft>
                <a:spcPts val="800"/>
              </a:spcAft>
              <a:buNone/>
            </a:pPr>
            <a:r>
              <a:rPr lang="en-US" sz="2400" b="1" dirty="0">
                <a:latin typeface="Arial" panose="020B0604020202020204" pitchFamily="34" charset="0"/>
                <a:ea typeface="Calibri" panose="020F0502020204030204" pitchFamily="34" charset="0"/>
                <a:cs typeface="Arial" panose="020B0604020202020204" pitchFamily="34" charset="0"/>
              </a:rPr>
              <a:t>SESSION 3: Final Plenary Session</a:t>
            </a:r>
            <a:endParaRPr lang="en-US" sz="2400" dirty="0">
              <a:latin typeface="Calibri" panose="020F0502020204030204" pitchFamily="34" charset="0"/>
              <a:ea typeface="Calibri" panose="020F0502020204030204" pitchFamily="34" charset="0"/>
              <a:cs typeface="Arial" panose="020B0604020202020204" pitchFamily="34" charset="0"/>
            </a:endParaRPr>
          </a:p>
          <a:p>
            <a:pPr marL="0" algn="ctr">
              <a:lnSpc>
                <a:spcPct val="107000"/>
              </a:lnSpc>
              <a:spcBef>
                <a:spcPts val="0"/>
              </a:spcBef>
              <a:spcAft>
                <a:spcPts val="800"/>
              </a:spcAft>
            </a:pPr>
            <a:r>
              <a:rPr lang="en-US" sz="2400" b="1" dirty="0">
                <a:latin typeface="Arial" panose="020B0604020202020204" pitchFamily="34" charset="0"/>
                <a:ea typeface="Calibri" panose="020F0502020204030204" pitchFamily="34" charset="0"/>
                <a:cs typeface="Arial" panose="020B0604020202020204" pitchFamily="34" charset="0"/>
              </a:rPr>
              <a:t>23 November 2021</a:t>
            </a:r>
            <a:endParaRPr lang="en-US" sz="2400" dirty="0">
              <a:latin typeface="Calibri" panose="020F0502020204030204" pitchFamily="34" charset="0"/>
              <a:ea typeface="Calibri" panose="020F0502020204030204" pitchFamily="34" charset="0"/>
              <a:cs typeface="Arial" panose="020B0604020202020204" pitchFamily="34" charset="0"/>
            </a:endParaRPr>
          </a:p>
          <a:p>
            <a:endParaRPr lang="en-US" sz="3200" dirty="0"/>
          </a:p>
        </p:txBody>
      </p:sp>
      <p:sp>
        <p:nvSpPr>
          <p:cNvPr id="4" name="Slide Number Placeholder 3">
            <a:extLst>
              <a:ext uri="{FF2B5EF4-FFF2-40B4-BE49-F238E27FC236}">
                <a16:creationId xmlns:a16="http://schemas.microsoft.com/office/drawing/2014/main" id="{3DBA87FF-A6F3-4F0E-821B-B03AF2386C76}"/>
              </a:ext>
            </a:extLst>
          </p:cNvPr>
          <p:cNvSpPr>
            <a:spLocks noGrp="1"/>
          </p:cNvSpPr>
          <p:nvPr>
            <p:ph type="sldNum" sz="quarter" idx="12"/>
          </p:nvPr>
        </p:nvSpPr>
        <p:spPr/>
        <p:txBody>
          <a:bodyPr/>
          <a:lstStyle/>
          <a:p>
            <a:fld id="{9A593283-577A-4040-8CDC-C6242D16D486}" type="slidenum">
              <a:rPr lang="en-US" smtClean="0"/>
              <a:pPr/>
              <a:t>3</a:t>
            </a:fld>
            <a:endParaRPr lang="en-US"/>
          </a:p>
        </p:txBody>
      </p:sp>
    </p:spTree>
    <p:extLst>
      <p:ext uri="{BB962C8B-B14F-4D97-AF65-F5344CB8AC3E}">
        <p14:creationId xmlns:p14="http://schemas.microsoft.com/office/powerpoint/2010/main" val="2620399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014DB-24D0-42B0-80D3-A84B51F0F868}"/>
              </a:ext>
            </a:extLst>
          </p:cNvPr>
          <p:cNvSpPr>
            <a:spLocks noGrp="1"/>
          </p:cNvSpPr>
          <p:nvPr>
            <p:ph type="title"/>
          </p:nvPr>
        </p:nvSpPr>
        <p:spPr/>
        <p:txBody>
          <a:bodyPr/>
          <a:lstStyle/>
          <a:p>
            <a:r>
              <a:rPr lang="en-US" dirty="0"/>
              <a:t>Formal National Assessments</a:t>
            </a:r>
          </a:p>
        </p:txBody>
      </p:sp>
      <p:sp>
        <p:nvSpPr>
          <p:cNvPr id="3" name="Content Placeholder 2">
            <a:extLst>
              <a:ext uri="{FF2B5EF4-FFF2-40B4-BE49-F238E27FC236}">
                <a16:creationId xmlns:a16="http://schemas.microsoft.com/office/drawing/2014/main" id="{8EACFFBA-66A5-43BA-893D-E11B2BC34B45}"/>
              </a:ext>
            </a:extLst>
          </p:cNvPr>
          <p:cNvSpPr>
            <a:spLocks noGrp="1"/>
          </p:cNvSpPr>
          <p:nvPr>
            <p:ph idx="1"/>
          </p:nvPr>
        </p:nvSpPr>
        <p:spPr>
          <a:xfrm>
            <a:off x="609600" y="2209800"/>
            <a:ext cx="10972800" cy="4114800"/>
          </a:xfrm>
        </p:spPr>
        <p:txBody>
          <a:bodyPr/>
          <a:lstStyle/>
          <a:p>
            <a:pPr marL="0" indent="0">
              <a:buNone/>
            </a:pPr>
            <a:r>
              <a:rPr lang="en-US" sz="2800" dirty="0"/>
              <a:t>Key findings from West </a:t>
            </a:r>
            <a:r>
              <a:rPr lang="en-US" sz="2800" dirty="0" err="1"/>
              <a:t>MOPoCo</a:t>
            </a:r>
            <a:r>
              <a:rPr lang="en-US" sz="2800" dirty="0"/>
              <a:t>:</a:t>
            </a:r>
          </a:p>
          <a:p>
            <a:r>
              <a:rPr lang="en-US" dirty="0"/>
              <a:t>The involvement of all relevant national government authorities is crucial for the successful use of the tool and development of an accurate Global Improvement </a:t>
            </a:r>
            <a:r>
              <a:rPr lang="en-US" dirty="0" err="1"/>
              <a:t>Programme</a:t>
            </a:r>
            <a:r>
              <a:rPr lang="en-US" dirty="0"/>
              <a:t>.</a:t>
            </a:r>
          </a:p>
          <a:p>
            <a:r>
              <a:rPr lang="en-US" dirty="0"/>
              <a:t>The services of an external consultant are recommended to facilitate the workshop since they are neutral in their stance and can act as mediators if required.</a:t>
            </a:r>
          </a:p>
        </p:txBody>
      </p:sp>
      <p:sp>
        <p:nvSpPr>
          <p:cNvPr id="4" name="Slide Number Placeholder 3">
            <a:extLst>
              <a:ext uri="{FF2B5EF4-FFF2-40B4-BE49-F238E27FC236}">
                <a16:creationId xmlns:a16="http://schemas.microsoft.com/office/drawing/2014/main" id="{A9D9FE7D-377B-44BC-835B-1D830C8259AD}"/>
              </a:ext>
            </a:extLst>
          </p:cNvPr>
          <p:cNvSpPr>
            <a:spLocks noGrp="1"/>
          </p:cNvSpPr>
          <p:nvPr>
            <p:ph type="sldNum" sz="quarter" idx="12"/>
          </p:nvPr>
        </p:nvSpPr>
        <p:spPr/>
        <p:txBody>
          <a:bodyPr/>
          <a:lstStyle/>
          <a:p>
            <a:fld id="{9A593283-577A-4040-8CDC-C6242D16D486}" type="slidenum">
              <a:rPr lang="en-US" smtClean="0"/>
              <a:pPr/>
              <a:t>30</a:t>
            </a:fld>
            <a:endParaRPr lang="en-US"/>
          </a:p>
        </p:txBody>
      </p:sp>
    </p:spTree>
    <p:extLst>
      <p:ext uri="{BB962C8B-B14F-4D97-AF65-F5344CB8AC3E}">
        <p14:creationId xmlns:p14="http://schemas.microsoft.com/office/powerpoint/2010/main" val="4062594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01" y="4648200"/>
            <a:ext cx="8839200" cy="1600200"/>
          </a:xfrm>
        </p:spPr>
        <p:txBody>
          <a:bodyPr>
            <a:normAutofit/>
          </a:bodyPr>
          <a:lstStyle/>
          <a:p>
            <a:r>
              <a:rPr lang="en-GB" sz="4000" dirty="0">
                <a:latin typeface="+mn-lt"/>
              </a:rPr>
              <a:t>Review and assess the status of national preparedness</a:t>
            </a:r>
            <a:endParaRPr lang="en-US" sz="4000" dirty="0">
              <a:latin typeface="+mn-lt"/>
            </a:endParaRPr>
          </a:p>
        </p:txBody>
      </p:sp>
      <p:pic>
        <p:nvPicPr>
          <p:cNvPr id="6" name="Picture 5" descr="Icon&#10;&#10;Description automatically generated">
            <a:extLst>
              <a:ext uri="{FF2B5EF4-FFF2-40B4-BE49-F238E27FC236}">
                <a16:creationId xmlns:a16="http://schemas.microsoft.com/office/drawing/2014/main" id="{029AFE40-5386-471D-9687-6EE1497587F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80094" y="4419600"/>
            <a:ext cx="1245106" cy="1747837"/>
          </a:xfrm>
          <a:prstGeom prst="rect">
            <a:avLst/>
          </a:prstGeom>
        </p:spPr>
      </p:pic>
      <p:pic>
        <p:nvPicPr>
          <p:cNvPr id="5" name="3 Imagen" descr="Tapa ingles RETOS-01.jpg">
            <a:extLst>
              <a:ext uri="{FF2B5EF4-FFF2-40B4-BE49-F238E27FC236}">
                <a16:creationId xmlns:a16="http://schemas.microsoft.com/office/drawing/2014/main" id="{E3577737-E750-4C56-AAF7-55699F164C4C}"/>
              </a:ext>
            </a:extLst>
          </p:cNvPr>
          <p:cNvPicPr/>
          <p:nvPr/>
        </p:nvPicPr>
        <p:blipFill>
          <a:blip r:embed="rId4" cstate="print">
            <a:extLst>
              <a:ext uri="{28A0092B-C50C-407E-A947-70E740481C1C}">
                <a14:useLocalDpi xmlns:a14="http://schemas.microsoft.com/office/drawing/2010/main" val="0"/>
              </a:ext>
            </a:extLst>
          </a:blip>
          <a:stretch>
            <a:fillRect/>
          </a:stretch>
        </p:blipFill>
        <p:spPr>
          <a:xfrm rot="227423">
            <a:off x="9697270" y="532355"/>
            <a:ext cx="2002382" cy="283355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7833BEB-0D4E-41B0-A345-768D0FE09E5A}"/>
              </a:ext>
            </a:extLst>
          </p:cNvPr>
          <p:cNvSpPr txBox="1"/>
          <p:nvPr/>
        </p:nvSpPr>
        <p:spPr>
          <a:xfrm>
            <a:off x="381000" y="1905000"/>
            <a:ext cx="7162800" cy="2308324"/>
          </a:xfrm>
          <a:prstGeom prst="rect">
            <a:avLst/>
          </a:prstGeom>
          <a:noFill/>
        </p:spPr>
        <p:txBody>
          <a:bodyPr wrap="square">
            <a:spAutoFit/>
          </a:bodyPr>
          <a:lstStyle/>
          <a:p>
            <a:pPr marL="285750" indent="-285750">
              <a:buFont typeface="Arial" panose="020B0604020202020204" pitchFamily="34" charset="0"/>
              <a:buChar char="•"/>
            </a:pPr>
            <a:r>
              <a:rPr lang="en-GB" sz="1800" dirty="0"/>
              <a:t>Identify </a:t>
            </a:r>
            <a:r>
              <a:rPr lang="en-GB" sz="1800" b="1" dirty="0"/>
              <a:t>qualified personnel </a:t>
            </a:r>
            <a:r>
              <a:rPr lang="en-GB" sz="1800" dirty="0"/>
              <a:t>to conduct assessment</a:t>
            </a:r>
          </a:p>
          <a:p>
            <a:pPr marL="285750" indent="-285750">
              <a:buFont typeface="Arial" panose="020B0604020202020204" pitchFamily="34" charset="0"/>
              <a:buChar char="•"/>
            </a:pPr>
            <a:r>
              <a:rPr lang="en-GB" sz="1800" b="1" dirty="0"/>
              <a:t>Compile and review </a:t>
            </a:r>
            <a:r>
              <a:rPr lang="en-GB" sz="1800" dirty="0"/>
              <a:t>information available </a:t>
            </a:r>
          </a:p>
          <a:p>
            <a:pPr marL="285750" indent="-285750">
              <a:buFont typeface="Arial" panose="020B0604020202020204" pitchFamily="34" charset="0"/>
              <a:buChar char="•"/>
            </a:pPr>
            <a:r>
              <a:rPr lang="en-GB" sz="1800" dirty="0"/>
              <a:t>Conduct </a:t>
            </a:r>
            <a:r>
              <a:rPr lang="en-GB" sz="1800" b="1" dirty="0"/>
              <a:t>interviews</a:t>
            </a:r>
            <a:r>
              <a:rPr lang="en-GB" sz="1800" dirty="0"/>
              <a:t> with key response authorities</a:t>
            </a:r>
          </a:p>
          <a:p>
            <a:pPr marL="285750" indent="-285750">
              <a:buFont typeface="Arial" panose="020B0604020202020204" pitchFamily="34" charset="0"/>
              <a:buChar char="•"/>
            </a:pPr>
            <a:r>
              <a:rPr lang="en-GB" sz="1800" dirty="0"/>
              <a:t>Inspect and </a:t>
            </a:r>
            <a:r>
              <a:rPr lang="en-GB" sz="1800" b="1" dirty="0"/>
              <a:t>assess spill response equipment and logistical support </a:t>
            </a:r>
            <a:r>
              <a:rPr lang="en-GB" sz="1800" dirty="0"/>
              <a:t>assets</a:t>
            </a:r>
          </a:p>
          <a:p>
            <a:pPr marL="285750" indent="-285750">
              <a:buFont typeface="Arial" panose="020B0604020202020204" pitchFamily="34" charset="0"/>
              <a:buChar char="•"/>
            </a:pPr>
            <a:r>
              <a:rPr lang="en-GB" sz="1800" dirty="0"/>
              <a:t>Complete review and </a:t>
            </a:r>
            <a:r>
              <a:rPr lang="en-GB" sz="1800" b="1" dirty="0"/>
              <a:t>identify gaps</a:t>
            </a:r>
            <a:r>
              <a:rPr lang="en-GB" sz="1800" dirty="0"/>
              <a:t> using international guides </a:t>
            </a:r>
          </a:p>
          <a:p>
            <a:pPr marL="285750" indent="-285750">
              <a:buFont typeface="Arial" panose="020B0604020202020204" pitchFamily="34" charset="0"/>
              <a:buChar char="•"/>
            </a:pPr>
            <a:r>
              <a:rPr lang="en-GB" sz="1800" dirty="0"/>
              <a:t>Prioritize </a:t>
            </a:r>
            <a:r>
              <a:rPr lang="en-GB" sz="1800" b="1" dirty="0"/>
              <a:t>steps to address gaps </a:t>
            </a:r>
            <a:r>
              <a:rPr lang="en-GB" sz="1800" dirty="0"/>
              <a:t>and identify personnel/groups responsible, resources needed, and timelines</a:t>
            </a:r>
            <a:endParaRPr lang="en-US" sz="1800" dirty="0"/>
          </a:p>
        </p:txBody>
      </p:sp>
      <p:pic>
        <p:nvPicPr>
          <p:cNvPr id="10" name="Picture 2">
            <a:extLst>
              <a:ext uri="{FF2B5EF4-FFF2-40B4-BE49-F238E27FC236}">
                <a16:creationId xmlns:a16="http://schemas.microsoft.com/office/drawing/2014/main" id="{99C4EA7D-D030-43BF-8876-8A3A04B70DF4}"/>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rot="205707">
            <a:off x="0" y="0"/>
            <a:ext cx="0" cy="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85AF24EE-C497-44CA-B9DA-A2C330A33A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707">
            <a:off x="7277262" y="315356"/>
            <a:ext cx="2101619" cy="2977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FB887AC6-AD69-4783-968D-E83A4BDDB0A5}"/>
              </a:ext>
            </a:extLst>
          </p:cNvPr>
          <p:cNvSpPr>
            <a:spLocks noGrp="1"/>
          </p:cNvSpPr>
          <p:nvPr>
            <p:ph type="sldNum" sz="quarter" idx="12"/>
          </p:nvPr>
        </p:nvSpPr>
        <p:spPr/>
        <p:txBody>
          <a:bodyPr/>
          <a:lstStyle/>
          <a:p>
            <a:fld id="{F6486430-5266-454B-9F7B-95C8E04627DB}" type="slidenum">
              <a:rPr lang="en-US" smtClean="0"/>
              <a:t>31</a:t>
            </a:fld>
            <a:endParaRPr lang="en-US"/>
          </a:p>
        </p:txBody>
      </p:sp>
    </p:spTree>
    <p:extLst>
      <p:ext uri="{BB962C8B-B14F-4D97-AF65-F5344CB8AC3E}">
        <p14:creationId xmlns:p14="http://schemas.microsoft.com/office/powerpoint/2010/main" val="28553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0AE6-F153-4644-A93C-91C4A7AC3FF4}"/>
              </a:ext>
            </a:extLst>
          </p:cNvPr>
          <p:cNvSpPr>
            <a:spLocks noGrp="1"/>
          </p:cNvSpPr>
          <p:nvPr>
            <p:ph type="title"/>
          </p:nvPr>
        </p:nvSpPr>
        <p:spPr/>
        <p:txBody>
          <a:bodyPr/>
          <a:lstStyle/>
          <a:p>
            <a:r>
              <a:rPr lang="en-US" dirty="0"/>
              <a:t>Next Steps - Stakeholders</a:t>
            </a:r>
          </a:p>
        </p:txBody>
      </p:sp>
      <p:sp>
        <p:nvSpPr>
          <p:cNvPr id="3" name="Content Placeholder 2">
            <a:extLst>
              <a:ext uri="{FF2B5EF4-FFF2-40B4-BE49-F238E27FC236}">
                <a16:creationId xmlns:a16="http://schemas.microsoft.com/office/drawing/2014/main" id="{3C4CA186-C74C-4BA4-B6C8-1D570023E1D4}"/>
              </a:ext>
            </a:extLst>
          </p:cNvPr>
          <p:cNvSpPr>
            <a:spLocks noGrp="1"/>
          </p:cNvSpPr>
          <p:nvPr>
            <p:ph idx="1"/>
          </p:nvPr>
        </p:nvSpPr>
        <p:spPr>
          <a:xfrm>
            <a:off x="228600" y="1981200"/>
            <a:ext cx="11734800" cy="4693920"/>
          </a:xfrm>
        </p:spPr>
        <p:txBody>
          <a:bodyPr numCol="2">
            <a:normAutofit fontScale="85000" lnSpcReduction="10000"/>
          </a:bodyPr>
          <a:lstStyle/>
          <a:p>
            <a:pPr marL="274320" lvl="1" indent="-274320">
              <a:lnSpc>
                <a:spcPct val="150000"/>
              </a:lnSpc>
              <a:buClr>
                <a:schemeClr val="accent3"/>
              </a:buClr>
              <a:buSzPct val="95000"/>
            </a:pPr>
            <a:r>
              <a:rPr lang="en-US" sz="2600" dirty="0"/>
              <a:t>Identify stakeholders and cross-section of expertise in country to conduct National OSR </a:t>
            </a:r>
            <a:r>
              <a:rPr lang="en-US" sz="2600" dirty="0" err="1"/>
              <a:t>programme</a:t>
            </a:r>
            <a:r>
              <a:rPr lang="en-US" sz="2600" dirty="0"/>
              <a:t> assessment using RETOS</a:t>
            </a:r>
            <a:r>
              <a:rPr lang="en-US" sz="2600" baseline="30000" dirty="0"/>
              <a:t>TM</a:t>
            </a:r>
            <a:r>
              <a:rPr lang="en-US" sz="2600" dirty="0"/>
              <a:t> (national oil spill contingency plan committee, including government and industry). </a:t>
            </a:r>
          </a:p>
          <a:p>
            <a:pPr marL="274320" lvl="1" indent="-274320">
              <a:lnSpc>
                <a:spcPct val="150000"/>
              </a:lnSpc>
              <a:buClr>
                <a:schemeClr val="accent3"/>
              </a:buClr>
              <a:buSzPct val="95000"/>
            </a:pPr>
            <a:r>
              <a:rPr lang="en-US" sz="2600" dirty="0"/>
              <a:t>Ensure cross-section to represent range of functions in spill response policy and management</a:t>
            </a:r>
            <a:r>
              <a:rPr lang="en-US" sz="2800" dirty="0"/>
              <a:t>. </a:t>
            </a:r>
          </a:p>
          <a:p>
            <a:pPr marL="742950" lvl="1" indent="-285750">
              <a:lnSpc>
                <a:spcPct val="150000"/>
              </a:lnSpc>
              <a:spcBef>
                <a:spcPts val="0"/>
              </a:spcBef>
            </a:pPr>
            <a:endParaRPr lang="en-US" sz="2000" dirty="0">
              <a:ea typeface="SimSun" panose="02010600030101010101" pitchFamily="2" charset="-122"/>
              <a:cs typeface="Arial" panose="020B0604020202020204" pitchFamily="34" charset="0"/>
            </a:endParaRPr>
          </a:p>
          <a:p>
            <a:pPr marL="742950" lvl="1" indent="-285750">
              <a:lnSpc>
                <a:spcPct val="150000"/>
              </a:lnSpc>
              <a:spcBef>
                <a:spcPts val="0"/>
              </a:spcBef>
            </a:pPr>
            <a:r>
              <a:rPr lang="en-US" sz="2600" dirty="0">
                <a:effectLst/>
                <a:ea typeface="SimSun" panose="02010600030101010101" pitchFamily="2" charset="-122"/>
                <a:cs typeface="Arial" panose="020B0604020202020204" pitchFamily="34" charset="0"/>
              </a:rPr>
              <a:t>Examples of key stakeholders include, but are not necessarily limited to:</a:t>
            </a:r>
          </a:p>
          <a:p>
            <a:pPr marL="1200150" lvl="2" indent="-285750">
              <a:lnSpc>
                <a:spcPct val="150000"/>
              </a:lnSpc>
              <a:spcBef>
                <a:spcPts val="0"/>
              </a:spcBef>
            </a:pPr>
            <a:r>
              <a:rPr lang="en-US" sz="1900" dirty="0">
                <a:effectLst/>
                <a:ea typeface="SimSun" panose="02010600030101010101" pitchFamily="2" charset="-122"/>
                <a:cs typeface="Arial" panose="020B0604020202020204" pitchFamily="34" charset="0"/>
              </a:rPr>
              <a:t>Civil Protection, </a:t>
            </a:r>
          </a:p>
          <a:p>
            <a:pPr marL="1200150" lvl="2" indent="-285750">
              <a:lnSpc>
                <a:spcPct val="150000"/>
              </a:lnSpc>
              <a:spcBef>
                <a:spcPts val="0"/>
              </a:spcBef>
            </a:pPr>
            <a:r>
              <a:rPr lang="en-US" sz="1900" dirty="0">
                <a:effectLst/>
                <a:ea typeface="SimSun" panose="02010600030101010101" pitchFamily="2" charset="-122"/>
                <a:cs typeface="Arial" panose="020B0604020202020204" pitchFamily="34" charset="0"/>
              </a:rPr>
              <a:t>Ministry of the Environment, </a:t>
            </a:r>
          </a:p>
          <a:p>
            <a:pPr marL="1200150" lvl="2" indent="-285750">
              <a:lnSpc>
                <a:spcPct val="150000"/>
              </a:lnSpc>
              <a:spcBef>
                <a:spcPts val="0"/>
              </a:spcBef>
            </a:pPr>
            <a:r>
              <a:rPr lang="en-US" sz="1900" dirty="0">
                <a:effectLst/>
                <a:ea typeface="SimSun" panose="02010600030101010101" pitchFamily="2" charset="-122"/>
                <a:cs typeface="Arial" panose="020B0604020202020204" pitchFamily="34" charset="0"/>
              </a:rPr>
              <a:t>Ministry of Transport, </a:t>
            </a:r>
          </a:p>
          <a:p>
            <a:pPr marL="1200150" lvl="2" indent="-285750">
              <a:lnSpc>
                <a:spcPct val="150000"/>
              </a:lnSpc>
              <a:spcBef>
                <a:spcPts val="0"/>
              </a:spcBef>
            </a:pPr>
            <a:r>
              <a:rPr lang="en-US" sz="1900" dirty="0" err="1">
                <a:effectLst/>
                <a:ea typeface="SimSun" panose="02010600030101010101" pitchFamily="2" charset="-122"/>
                <a:cs typeface="Arial" panose="020B0604020202020204" pitchFamily="34" charset="0"/>
              </a:rPr>
              <a:t>Harbour</a:t>
            </a:r>
            <a:r>
              <a:rPr lang="en-US" sz="1900" dirty="0">
                <a:effectLst/>
                <a:ea typeface="SimSun" panose="02010600030101010101" pitchFamily="2" charset="-122"/>
                <a:cs typeface="Arial" panose="020B0604020202020204" pitchFamily="34" charset="0"/>
              </a:rPr>
              <a:t>/Port Authority, </a:t>
            </a:r>
          </a:p>
          <a:p>
            <a:pPr marL="1200150" lvl="2" indent="-285750">
              <a:lnSpc>
                <a:spcPct val="150000"/>
              </a:lnSpc>
              <a:spcBef>
                <a:spcPts val="0"/>
              </a:spcBef>
            </a:pPr>
            <a:r>
              <a:rPr lang="en-US" sz="1900" dirty="0">
                <a:effectLst/>
                <a:ea typeface="SimSun" panose="02010600030101010101" pitchFamily="2" charset="-122"/>
                <a:cs typeface="Arial" panose="020B0604020202020204" pitchFamily="34" charset="0"/>
              </a:rPr>
              <a:t>Merchant Marine Authority, </a:t>
            </a:r>
          </a:p>
          <a:p>
            <a:pPr marL="1200150" lvl="2" indent="-285750">
              <a:lnSpc>
                <a:spcPct val="150000"/>
              </a:lnSpc>
              <a:spcBef>
                <a:spcPts val="0"/>
              </a:spcBef>
            </a:pPr>
            <a:r>
              <a:rPr lang="en-US" sz="1900" dirty="0">
                <a:effectLst/>
                <a:ea typeface="SimSun" panose="02010600030101010101" pitchFamily="2" charset="-122"/>
                <a:cs typeface="Arial" panose="020B0604020202020204" pitchFamily="34" charset="0"/>
              </a:rPr>
              <a:t>Petroleum (Mines, Energy) Ministry</a:t>
            </a:r>
          </a:p>
          <a:p>
            <a:pPr marL="1200150" lvl="2" indent="-285750">
              <a:lnSpc>
                <a:spcPct val="150000"/>
              </a:lnSpc>
              <a:spcBef>
                <a:spcPts val="0"/>
              </a:spcBef>
            </a:pPr>
            <a:r>
              <a:rPr lang="en-US" sz="1900" dirty="0">
                <a:effectLst/>
                <a:ea typeface="SimSun" panose="02010600030101010101" pitchFamily="2" charset="-122"/>
                <a:cs typeface="Arial" panose="020B0604020202020204" pitchFamily="34" charset="0"/>
              </a:rPr>
              <a:t>Petroleum industry representatives</a:t>
            </a:r>
          </a:p>
          <a:p>
            <a:pPr marL="1200150" lvl="2" indent="-285750">
              <a:lnSpc>
                <a:spcPct val="150000"/>
              </a:lnSpc>
              <a:spcBef>
                <a:spcPts val="0"/>
              </a:spcBef>
            </a:pPr>
            <a:r>
              <a:rPr lang="en-US" sz="1900" dirty="0">
                <a:effectLst/>
                <a:ea typeface="SimSun" panose="02010600030101010101" pitchFamily="2" charset="-122"/>
                <a:cs typeface="Arial" panose="020B0604020202020204" pitchFamily="34" charset="0"/>
              </a:rPr>
              <a:t>Wildlife NGOs</a:t>
            </a:r>
          </a:p>
          <a:p>
            <a:endParaRPr lang="en-US" sz="3600" dirty="0"/>
          </a:p>
        </p:txBody>
      </p:sp>
      <p:sp>
        <p:nvSpPr>
          <p:cNvPr id="4" name="Slide Number Placeholder 3">
            <a:extLst>
              <a:ext uri="{FF2B5EF4-FFF2-40B4-BE49-F238E27FC236}">
                <a16:creationId xmlns:a16="http://schemas.microsoft.com/office/drawing/2014/main" id="{55E72613-41F9-43ED-B2DD-AB00A1E886E3}"/>
              </a:ext>
            </a:extLst>
          </p:cNvPr>
          <p:cNvSpPr>
            <a:spLocks noGrp="1"/>
          </p:cNvSpPr>
          <p:nvPr>
            <p:ph type="sldNum" sz="quarter" idx="12"/>
          </p:nvPr>
        </p:nvSpPr>
        <p:spPr/>
        <p:txBody>
          <a:bodyPr/>
          <a:lstStyle/>
          <a:p>
            <a:fld id="{9A593283-577A-4040-8CDC-C6242D16D486}" type="slidenum">
              <a:rPr lang="en-US" smtClean="0"/>
              <a:pPr/>
              <a:t>32</a:t>
            </a:fld>
            <a:endParaRPr lang="en-US"/>
          </a:p>
        </p:txBody>
      </p:sp>
    </p:spTree>
    <p:extLst>
      <p:ext uri="{BB962C8B-B14F-4D97-AF65-F5344CB8AC3E}">
        <p14:creationId xmlns:p14="http://schemas.microsoft.com/office/powerpoint/2010/main" val="3131334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0AE6-F153-4644-A93C-91C4A7AC3FF4}"/>
              </a:ext>
            </a:extLst>
          </p:cNvPr>
          <p:cNvSpPr>
            <a:spLocks noGrp="1"/>
          </p:cNvSpPr>
          <p:nvPr>
            <p:ph type="title"/>
          </p:nvPr>
        </p:nvSpPr>
        <p:spPr/>
        <p:txBody>
          <a:bodyPr/>
          <a:lstStyle/>
          <a:p>
            <a:r>
              <a:rPr lang="en-US" dirty="0"/>
              <a:t>Next Steps – Skills and Knowledge</a:t>
            </a:r>
          </a:p>
        </p:txBody>
      </p:sp>
      <p:sp>
        <p:nvSpPr>
          <p:cNvPr id="3" name="Content Placeholder 2">
            <a:extLst>
              <a:ext uri="{FF2B5EF4-FFF2-40B4-BE49-F238E27FC236}">
                <a16:creationId xmlns:a16="http://schemas.microsoft.com/office/drawing/2014/main" id="{3C4CA186-C74C-4BA4-B6C8-1D570023E1D4}"/>
              </a:ext>
            </a:extLst>
          </p:cNvPr>
          <p:cNvSpPr>
            <a:spLocks noGrp="1"/>
          </p:cNvSpPr>
          <p:nvPr>
            <p:ph idx="1"/>
          </p:nvPr>
        </p:nvSpPr>
        <p:spPr/>
        <p:txBody>
          <a:bodyPr>
            <a:normAutofit fontScale="92500" lnSpcReduction="10000"/>
          </a:bodyPr>
          <a:lstStyle/>
          <a:p>
            <a:pPr marL="91440" indent="0">
              <a:lnSpc>
                <a:spcPct val="110000"/>
              </a:lnSpc>
              <a:spcBef>
                <a:spcPts val="0"/>
              </a:spcBef>
              <a:buNone/>
            </a:pPr>
            <a:r>
              <a:rPr lang="en-US" sz="2800" dirty="0">
                <a:effectLst/>
                <a:ea typeface="SimSun" panose="02010600030101010101" pitchFamily="2" charset="-122"/>
                <a:cs typeface="Arial" panose="020B0604020202020204" pitchFamily="34" charset="0"/>
              </a:rPr>
              <a:t>To the extent feasible, select personnel that meet the recommended attributes for oil spill assessment (as listed in the RETOS</a:t>
            </a:r>
            <a:r>
              <a:rPr lang="en-US" sz="2800" baseline="30000" dirty="0">
                <a:effectLst/>
                <a:ea typeface="SimSun" panose="02010600030101010101" pitchFamily="2" charset="-122"/>
                <a:cs typeface="Arial" panose="020B0604020202020204" pitchFamily="34" charset="0"/>
              </a:rPr>
              <a:t>TM</a:t>
            </a:r>
            <a:r>
              <a:rPr lang="en-US" sz="2800" dirty="0">
                <a:effectLst/>
                <a:ea typeface="SimSun" panose="02010600030101010101" pitchFamily="2" charset="-122"/>
                <a:cs typeface="Arial" panose="020B0604020202020204" pitchFamily="34" charset="0"/>
              </a:rPr>
              <a:t> Manual):</a:t>
            </a:r>
          </a:p>
          <a:p>
            <a:pPr marL="1257300" lvl="2" indent="-342900">
              <a:lnSpc>
                <a:spcPct val="110000"/>
              </a:lnSpc>
              <a:spcBef>
                <a:spcPts val="0"/>
              </a:spcBef>
            </a:pPr>
            <a:r>
              <a:rPr lang="en-US" sz="2400" dirty="0">
                <a:effectLst/>
                <a:ea typeface="SimSun" panose="02010600030101010101" pitchFamily="2" charset="-122"/>
                <a:cs typeface="Arial" panose="020B0604020202020204" pitchFamily="34" charset="0"/>
              </a:rPr>
              <a:t>Knowledge of OSR strategies, tactics, and techniques. Actual oil spill response experience is desirable</a:t>
            </a:r>
          </a:p>
          <a:p>
            <a:pPr marL="1257300" lvl="2" indent="-342900">
              <a:lnSpc>
                <a:spcPct val="110000"/>
              </a:lnSpc>
              <a:spcBef>
                <a:spcPts val="0"/>
              </a:spcBef>
            </a:pPr>
            <a:r>
              <a:rPr lang="en-US" sz="2400" dirty="0">
                <a:effectLst/>
                <a:ea typeface="SimSun" panose="02010600030101010101" pitchFamily="2" charset="-122"/>
                <a:cs typeface="Arial" panose="020B0604020202020204" pitchFamily="34" charset="0"/>
              </a:rPr>
              <a:t>Knowledge of spill contingency plan development and current response practices</a:t>
            </a:r>
          </a:p>
          <a:p>
            <a:pPr marL="1257300" lvl="2" indent="-342900">
              <a:lnSpc>
                <a:spcPct val="110000"/>
              </a:lnSpc>
              <a:spcBef>
                <a:spcPts val="0"/>
              </a:spcBef>
            </a:pPr>
            <a:r>
              <a:rPr lang="en-US" sz="2400" dirty="0">
                <a:effectLst/>
                <a:ea typeface="SimSun" panose="02010600030101010101" pitchFamily="2" charset="-122"/>
                <a:cs typeface="Arial" panose="020B0604020202020204" pitchFamily="34" charset="0"/>
              </a:rPr>
              <a:t>Current, up-to-date knowledge of applicable regulations</a:t>
            </a:r>
          </a:p>
          <a:p>
            <a:pPr marL="1257300" lvl="2" indent="-342900">
              <a:lnSpc>
                <a:spcPct val="110000"/>
              </a:lnSpc>
              <a:spcBef>
                <a:spcPts val="0"/>
              </a:spcBef>
            </a:pPr>
            <a:r>
              <a:rPr lang="en-US" sz="2400" dirty="0">
                <a:effectLst/>
                <a:ea typeface="SimSun" panose="02010600030101010101" pitchFamily="2" charset="-122"/>
                <a:cs typeface="Arial" panose="020B0604020202020204" pitchFamily="34" charset="0"/>
              </a:rPr>
              <a:t>Reviewed and understand the range of elements described in the 2008 IOSC Guidelines</a:t>
            </a:r>
          </a:p>
          <a:p>
            <a:pPr marL="1257300" lvl="2" indent="-342900">
              <a:lnSpc>
                <a:spcPct val="110000"/>
              </a:lnSpc>
              <a:spcBef>
                <a:spcPts val="0"/>
              </a:spcBef>
            </a:pPr>
            <a:r>
              <a:rPr lang="en-US" sz="2400" dirty="0">
                <a:effectLst/>
                <a:ea typeface="SimSun" panose="02010600030101010101" pitchFamily="2" charset="-122"/>
                <a:cs typeface="Arial" panose="020B0604020202020204" pitchFamily="34" charset="0"/>
              </a:rPr>
              <a:t>Have an understanding of best practices for type of operations covered by the National OSR program</a:t>
            </a:r>
          </a:p>
          <a:p>
            <a:pPr marL="1257300" lvl="2" indent="-342900">
              <a:lnSpc>
                <a:spcPct val="110000"/>
              </a:lnSpc>
              <a:spcBef>
                <a:spcPts val="0"/>
              </a:spcBef>
            </a:pPr>
            <a:r>
              <a:rPr lang="en-US" sz="2400" dirty="0">
                <a:effectLst/>
                <a:ea typeface="SimSun" panose="02010600030101010101" pitchFamily="2" charset="-122"/>
                <a:cs typeface="Arial" panose="020B0604020202020204" pitchFamily="34" charset="0"/>
              </a:rPr>
              <a:t>Familiarity and access to OSR manuals and reference materials</a:t>
            </a:r>
          </a:p>
          <a:p>
            <a:endParaRPr lang="en-US" dirty="0"/>
          </a:p>
        </p:txBody>
      </p:sp>
      <p:sp>
        <p:nvSpPr>
          <p:cNvPr id="4" name="Slide Number Placeholder 3">
            <a:extLst>
              <a:ext uri="{FF2B5EF4-FFF2-40B4-BE49-F238E27FC236}">
                <a16:creationId xmlns:a16="http://schemas.microsoft.com/office/drawing/2014/main" id="{B260DBB5-C7A4-40F3-B699-BFF560B8A5B7}"/>
              </a:ext>
            </a:extLst>
          </p:cNvPr>
          <p:cNvSpPr>
            <a:spLocks noGrp="1"/>
          </p:cNvSpPr>
          <p:nvPr>
            <p:ph type="sldNum" sz="quarter" idx="12"/>
          </p:nvPr>
        </p:nvSpPr>
        <p:spPr/>
        <p:txBody>
          <a:bodyPr/>
          <a:lstStyle/>
          <a:p>
            <a:fld id="{9A593283-577A-4040-8CDC-C6242D16D486}" type="slidenum">
              <a:rPr lang="en-US" smtClean="0"/>
              <a:pPr/>
              <a:t>33</a:t>
            </a:fld>
            <a:endParaRPr lang="en-US"/>
          </a:p>
        </p:txBody>
      </p:sp>
    </p:spTree>
    <p:extLst>
      <p:ext uri="{BB962C8B-B14F-4D97-AF65-F5344CB8AC3E}">
        <p14:creationId xmlns:p14="http://schemas.microsoft.com/office/powerpoint/2010/main" val="3516429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0AE6-F153-4644-A93C-91C4A7AC3FF4}"/>
              </a:ext>
            </a:extLst>
          </p:cNvPr>
          <p:cNvSpPr>
            <a:spLocks noGrp="1"/>
          </p:cNvSpPr>
          <p:nvPr>
            <p:ph type="title"/>
          </p:nvPr>
        </p:nvSpPr>
        <p:spPr/>
        <p:txBody>
          <a:bodyPr/>
          <a:lstStyle/>
          <a:p>
            <a:r>
              <a:rPr lang="en-US" dirty="0"/>
              <a:t>Next Steps – Addressing Opportunities</a:t>
            </a:r>
          </a:p>
        </p:txBody>
      </p:sp>
      <p:sp>
        <p:nvSpPr>
          <p:cNvPr id="3" name="Content Placeholder 2">
            <a:extLst>
              <a:ext uri="{FF2B5EF4-FFF2-40B4-BE49-F238E27FC236}">
                <a16:creationId xmlns:a16="http://schemas.microsoft.com/office/drawing/2014/main" id="{3C4CA186-C74C-4BA4-B6C8-1D570023E1D4}"/>
              </a:ext>
            </a:extLst>
          </p:cNvPr>
          <p:cNvSpPr>
            <a:spLocks noGrp="1"/>
          </p:cNvSpPr>
          <p:nvPr>
            <p:ph idx="1"/>
          </p:nvPr>
        </p:nvSpPr>
        <p:spPr>
          <a:xfrm>
            <a:off x="381000" y="1935480"/>
            <a:ext cx="11430000" cy="4541520"/>
          </a:xfrm>
        </p:spPr>
        <p:txBody>
          <a:bodyPr>
            <a:normAutofit fontScale="92500" lnSpcReduction="20000"/>
          </a:bodyPr>
          <a:lstStyle/>
          <a:p>
            <a:pPr marL="742950" lvl="1" indent="-285750">
              <a:lnSpc>
                <a:spcPct val="120000"/>
              </a:lnSpc>
              <a:spcBef>
                <a:spcPts val="0"/>
              </a:spcBef>
            </a:pPr>
            <a:r>
              <a:rPr lang="en-US" sz="2600" dirty="0">
                <a:effectLst/>
                <a:ea typeface="SimSun" panose="02010600030101010101" pitchFamily="2" charset="-122"/>
                <a:cs typeface="Arial" panose="020B0604020202020204" pitchFamily="34" charset="0"/>
              </a:rPr>
              <a:t>Upon completion of the RETOS</a:t>
            </a:r>
            <a:r>
              <a:rPr lang="en-US" sz="2600" baseline="30000" dirty="0">
                <a:effectLst/>
                <a:ea typeface="SimSun" panose="02010600030101010101" pitchFamily="2" charset="-122"/>
                <a:cs typeface="Arial" panose="020B0604020202020204" pitchFamily="34" charset="0"/>
              </a:rPr>
              <a:t>TM</a:t>
            </a:r>
            <a:r>
              <a:rPr lang="en-US" sz="2600" dirty="0">
                <a:effectLst/>
                <a:ea typeface="SimSun" panose="02010600030101010101" pitchFamily="2" charset="-122"/>
                <a:cs typeface="Arial" panose="020B0604020202020204" pitchFamily="34" charset="0"/>
              </a:rPr>
              <a:t> national scope assessment, compile comments and recommendations into a RETOS</a:t>
            </a:r>
            <a:r>
              <a:rPr lang="en-US" sz="2600" baseline="30000" dirty="0">
                <a:effectLst/>
                <a:ea typeface="SimSun" panose="02010600030101010101" pitchFamily="2" charset="-122"/>
                <a:cs typeface="Arial" panose="020B0604020202020204" pitchFamily="34" charset="0"/>
              </a:rPr>
              <a:t>TM </a:t>
            </a:r>
            <a:r>
              <a:rPr lang="en-US" sz="2600" dirty="0">
                <a:effectLst/>
                <a:ea typeface="SimSun" panose="02010600030101010101" pitchFamily="2" charset="-122"/>
                <a:cs typeface="Arial" panose="020B0604020202020204" pitchFamily="34" charset="0"/>
              </a:rPr>
              <a:t>Global Improvement Program (GIP) report</a:t>
            </a:r>
            <a:r>
              <a:rPr lang="en-US" sz="2600" dirty="0">
                <a:ea typeface="SimSun" panose="02010600030101010101" pitchFamily="2" charset="-122"/>
                <a:cs typeface="Arial" panose="020B0604020202020204" pitchFamily="34" charset="0"/>
              </a:rPr>
              <a:t>.</a:t>
            </a:r>
            <a:endParaRPr lang="en-US" sz="2600" dirty="0">
              <a:effectLst/>
              <a:ea typeface="SimSun" panose="02010600030101010101" pitchFamily="2" charset="-122"/>
              <a:cs typeface="Arial" panose="020B0604020202020204" pitchFamily="34" charset="0"/>
            </a:endParaRPr>
          </a:p>
          <a:p>
            <a:pPr marL="742950" lvl="1" indent="-285750">
              <a:lnSpc>
                <a:spcPct val="120000"/>
              </a:lnSpc>
              <a:spcBef>
                <a:spcPts val="0"/>
              </a:spcBef>
            </a:pPr>
            <a:r>
              <a:rPr lang="en-US" sz="2600" dirty="0">
                <a:effectLst/>
                <a:ea typeface="SimSun" panose="02010600030101010101" pitchFamily="2" charset="-122"/>
                <a:cs typeface="Arial" panose="020B0604020202020204" pitchFamily="34" charset="0"/>
              </a:rPr>
              <a:t>Complete the GIP with assignments, timelines, and required resources for top priorities in consultation with key national oil spill program stakeholders.</a:t>
            </a:r>
          </a:p>
          <a:p>
            <a:pPr marL="742950" lvl="1" indent="-285750">
              <a:lnSpc>
                <a:spcPct val="120000"/>
              </a:lnSpc>
              <a:spcBef>
                <a:spcPts val="0"/>
              </a:spcBef>
            </a:pPr>
            <a:r>
              <a:rPr lang="en-US" sz="2600" dirty="0">
                <a:effectLst/>
                <a:ea typeface="SimSun" panose="02010600030101010101" pitchFamily="2" charset="-122"/>
                <a:cs typeface="Arial" panose="020B0604020202020204" pitchFamily="34" charset="0"/>
              </a:rPr>
              <a:t>Seek/receive endorsement of the GIP from top officials responsible for National oil spill preparedness (typically the Competent National Authority).</a:t>
            </a:r>
          </a:p>
          <a:p>
            <a:pPr marL="742950" lvl="1" indent="-285750">
              <a:lnSpc>
                <a:spcPct val="120000"/>
              </a:lnSpc>
              <a:spcBef>
                <a:spcPts val="0"/>
              </a:spcBef>
            </a:pPr>
            <a:r>
              <a:rPr lang="en-US" sz="2600" dirty="0">
                <a:effectLst/>
                <a:ea typeface="SimSun" panose="02010600030101010101" pitchFamily="2" charset="-122"/>
                <a:cs typeface="Arial" panose="020B0604020202020204" pitchFamily="34" charset="0"/>
              </a:rPr>
              <a:t>Initiate and/or continue to undertake formalized Regional/Multilateral/Bilateral Initiatives </a:t>
            </a:r>
          </a:p>
          <a:p>
            <a:pPr marL="1691640" indent="-228600" algn="just">
              <a:lnSpc>
                <a:spcPct val="120000"/>
              </a:lnSpc>
              <a:spcBef>
                <a:spcPts val="0"/>
              </a:spcBef>
              <a:buFont typeface="Courier New" panose="02070309020205020404" pitchFamily="49" charset="0"/>
              <a:buChar char="o"/>
            </a:pPr>
            <a:r>
              <a:rPr lang="en-GB" sz="2400" dirty="0">
                <a:solidFill>
                  <a:srgbClr val="000000"/>
                </a:solidFill>
                <a:effectLst/>
                <a:ea typeface="SimSun" panose="02010600030101010101" pitchFamily="2" charset="-122"/>
                <a:cs typeface="Arial" panose="020B0604020202020204" pitchFamily="34" charset="0"/>
              </a:rPr>
              <a:t>Local and national level notification drill and exercises</a:t>
            </a:r>
            <a:endParaRPr lang="en-US" sz="2400" dirty="0">
              <a:effectLst/>
              <a:ea typeface="SimSun" panose="02010600030101010101" pitchFamily="2" charset="-122"/>
              <a:cs typeface="Arial" panose="020B0604020202020204" pitchFamily="34" charset="0"/>
            </a:endParaRPr>
          </a:p>
          <a:p>
            <a:pPr marL="1691640" indent="-228600" algn="just">
              <a:lnSpc>
                <a:spcPct val="120000"/>
              </a:lnSpc>
              <a:spcBef>
                <a:spcPts val="0"/>
              </a:spcBef>
              <a:buFont typeface="Courier New" panose="02070309020205020404" pitchFamily="49" charset="0"/>
              <a:buChar char="o"/>
            </a:pPr>
            <a:r>
              <a:rPr lang="en-GB" sz="2400" dirty="0">
                <a:solidFill>
                  <a:srgbClr val="000000"/>
                </a:solidFill>
                <a:effectLst/>
                <a:ea typeface="SimSun" panose="02010600030101010101" pitchFamily="2" charset="-122"/>
                <a:cs typeface="Arial" panose="020B0604020202020204" pitchFamily="34" charset="0"/>
              </a:rPr>
              <a:t>Regional drills and exercises with neighbouring countries</a:t>
            </a:r>
            <a:endParaRPr lang="en-US" sz="2400" dirty="0">
              <a:effectLst/>
              <a:ea typeface="SimSun" panose="02010600030101010101" pitchFamily="2" charset="-122"/>
              <a:cs typeface="Arial" panose="020B0604020202020204" pitchFamily="34" charset="0"/>
            </a:endParaRPr>
          </a:p>
          <a:p>
            <a:pPr marL="1691640" indent="-228600" algn="just">
              <a:lnSpc>
                <a:spcPct val="120000"/>
              </a:lnSpc>
              <a:spcBef>
                <a:spcPts val="0"/>
              </a:spcBef>
              <a:spcAft>
                <a:spcPts val="1000"/>
              </a:spcAft>
              <a:buFont typeface="Courier New" panose="02070309020205020404" pitchFamily="49" charset="0"/>
              <a:buChar char="o"/>
            </a:pPr>
            <a:r>
              <a:rPr lang="en-GB" sz="2400" dirty="0">
                <a:solidFill>
                  <a:srgbClr val="000000"/>
                </a:solidFill>
                <a:effectLst/>
                <a:ea typeface="SimSun" panose="02010600030101010101" pitchFamily="2" charset="-122"/>
                <a:cs typeface="Arial" panose="020B0604020202020204" pitchFamily="34" charset="0"/>
              </a:rPr>
              <a:t>Develop a plan for international assistance</a:t>
            </a:r>
            <a:endParaRPr lang="en-US" sz="2400" dirty="0">
              <a:effectLst/>
              <a:ea typeface="SimSun" panose="02010600030101010101" pitchFamily="2" charset="-122"/>
              <a:cs typeface="Arial" panose="020B0604020202020204" pitchFamily="34" charset="0"/>
            </a:endParaRPr>
          </a:p>
          <a:p>
            <a:pPr>
              <a:lnSpc>
                <a:spcPct val="120000"/>
              </a:lnSpc>
            </a:pPr>
            <a:endParaRPr lang="en-US" sz="4000" dirty="0"/>
          </a:p>
        </p:txBody>
      </p:sp>
      <p:sp>
        <p:nvSpPr>
          <p:cNvPr id="4" name="Slide Number Placeholder 3">
            <a:extLst>
              <a:ext uri="{FF2B5EF4-FFF2-40B4-BE49-F238E27FC236}">
                <a16:creationId xmlns:a16="http://schemas.microsoft.com/office/drawing/2014/main" id="{65491161-195D-4B00-8E55-27C4940DD51F}"/>
              </a:ext>
            </a:extLst>
          </p:cNvPr>
          <p:cNvSpPr>
            <a:spLocks noGrp="1"/>
          </p:cNvSpPr>
          <p:nvPr>
            <p:ph type="sldNum" sz="quarter" idx="12"/>
          </p:nvPr>
        </p:nvSpPr>
        <p:spPr/>
        <p:txBody>
          <a:bodyPr/>
          <a:lstStyle/>
          <a:p>
            <a:fld id="{9A593283-577A-4040-8CDC-C6242D16D486}" type="slidenum">
              <a:rPr lang="en-US" smtClean="0"/>
              <a:pPr/>
              <a:t>34</a:t>
            </a:fld>
            <a:endParaRPr lang="en-US"/>
          </a:p>
        </p:txBody>
      </p:sp>
    </p:spTree>
    <p:extLst>
      <p:ext uri="{BB962C8B-B14F-4D97-AF65-F5344CB8AC3E}">
        <p14:creationId xmlns:p14="http://schemas.microsoft.com/office/powerpoint/2010/main" val="1538639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Process</a:t>
            </a:r>
          </a:p>
        </p:txBody>
      </p:sp>
      <p:graphicFrame>
        <p:nvGraphicFramePr>
          <p:cNvPr id="5" name="Content Placeholder 2">
            <a:extLst>
              <a:ext uri="{FF2B5EF4-FFF2-40B4-BE49-F238E27FC236}">
                <a16:creationId xmlns:a16="http://schemas.microsoft.com/office/drawing/2014/main" id="{98963876-73B2-4BA6-8FCC-14ABF34BF7F8}"/>
              </a:ext>
            </a:extLst>
          </p:cNvPr>
          <p:cNvGraphicFramePr>
            <a:graphicFrameLocks noGrp="1"/>
          </p:cNvGraphicFramePr>
          <p:nvPr>
            <p:ph idx="1"/>
          </p:nvPr>
        </p:nvGraphicFramePr>
        <p:xfrm>
          <a:off x="609600" y="1935480"/>
          <a:ext cx="10972800" cy="438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E54C8618-8855-439D-BDE8-DD8116F5EC4A}"/>
              </a:ext>
            </a:extLst>
          </p:cNvPr>
          <p:cNvSpPr>
            <a:spLocks noGrp="1"/>
          </p:cNvSpPr>
          <p:nvPr>
            <p:ph type="sldNum" sz="quarter" idx="12"/>
          </p:nvPr>
        </p:nvSpPr>
        <p:spPr/>
        <p:txBody>
          <a:bodyPr/>
          <a:lstStyle/>
          <a:p>
            <a:fld id="{9A593283-577A-4040-8CDC-C6242D16D486}" type="slidenum">
              <a:rPr lang="en-US" smtClean="0"/>
              <a:pPr/>
              <a:t>35</a:t>
            </a:fld>
            <a:endParaRPr lang="en-US"/>
          </a:p>
        </p:txBody>
      </p:sp>
    </p:spTree>
    <p:extLst>
      <p:ext uri="{BB962C8B-B14F-4D97-AF65-F5344CB8AC3E}">
        <p14:creationId xmlns:p14="http://schemas.microsoft.com/office/powerpoint/2010/main" val="3707238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3050-133C-44CF-822B-A32C73BF1E4B}"/>
              </a:ext>
            </a:extLst>
          </p:cNvPr>
          <p:cNvSpPr>
            <a:spLocks noGrp="1"/>
          </p:cNvSpPr>
          <p:nvPr>
            <p:ph type="title"/>
          </p:nvPr>
        </p:nvSpPr>
        <p:spPr/>
        <p:txBody>
          <a:bodyPr/>
          <a:lstStyle/>
          <a:p>
            <a:r>
              <a:rPr lang="en-US" dirty="0"/>
              <a:t>Concluding Recommendations</a:t>
            </a:r>
          </a:p>
        </p:txBody>
      </p:sp>
      <p:sp>
        <p:nvSpPr>
          <p:cNvPr id="3" name="Content Placeholder 2">
            <a:extLst>
              <a:ext uri="{FF2B5EF4-FFF2-40B4-BE49-F238E27FC236}">
                <a16:creationId xmlns:a16="http://schemas.microsoft.com/office/drawing/2014/main" id="{2DF621F5-B07B-4807-8C02-95A0B33341BC}"/>
              </a:ext>
            </a:extLst>
          </p:cNvPr>
          <p:cNvSpPr>
            <a:spLocks noGrp="1"/>
          </p:cNvSpPr>
          <p:nvPr>
            <p:ph idx="1"/>
          </p:nvPr>
        </p:nvSpPr>
        <p:spPr/>
        <p:txBody>
          <a:bodyPr>
            <a:normAutofit fontScale="92500" lnSpcReduction="10000"/>
          </a:bodyPr>
          <a:lstStyle/>
          <a:p>
            <a:r>
              <a:rPr lang="en-US" dirty="0"/>
              <a:t>REMPEC to urge states to use the ARPEL tools (RETOS</a:t>
            </a:r>
            <a:r>
              <a:rPr lang="en-US" baseline="30000" dirty="0"/>
              <a:t>TM</a:t>
            </a:r>
            <a:r>
              <a:rPr lang="en-US" dirty="0"/>
              <a:t>, Manual, and 2008 IOSC Guide) to conduct assessments in country for the range of OSR programs (consider the 7 scopes offered through RETOS, as applicable)</a:t>
            </a:r>
          </a:p>
          <a:p>
            <a:endParaRPr lang="en-US" dirty="0"/>
          </a:p>
          <a:p>
            <a:r>
              <a:rPr lang="en-US" dirty="0"/>
              <a:t>Use the outcome of the countries’ assessments with RETOS within the framework of the Mediterranean to have a better understanding of preparedness at the sub-regional level and to identify opportunities for improvements both for the countries and for future REMPEC assistance and activities.</a:t>
            </a:r>
          </a:p>
          <a:p>
            <a:pPr marL="0" indent="0">
              <a:buNone/>
            </a:pPr>
            <a:endParaRPr lang="en-US" dirty="0"/>
          </a:p>
          <a:p>
            <a:r>
              <a:rPr lang="en-US" dirty="0"/>
              <a:t>REMPEC to urge to use the SAT for Oiled Wildlife Response to conduct assessments in country for OWR programs and use the outcomes obtained for further improvements in coordination with REMPEC</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E4FD440E-7D63-4E44-9AF0-94857C9038B5}"/>
              </a:ext>
            </a:extLst>
          </p:cNvPr>
          <p:cNvSpPr>
            <a:spLocks noGrp="1"/>
          </p:cNvSpPr>
          <p:nvPr>
            <p:ph type="sldNum" sz="quarter" idx="12"/>
          </p:nvPr>
        </p:nvSpPr>
        <p:spPr/>
        <p:txBody>
          <a:bodyPr/>
          <a:lstStyle/>
          <a:p>
            <a:fld id="{9A593283-577A-4040-8CDC-C6242D16D486}" type="slidenum">
              <a:rPr lang="en-US" smtClean="0"/>
              <a:pPr/>
              <a:t>36</a:t>
            </a:fld>
            <a:endParaRPr lang="en-US"/>
          </a:p>
        </p:txBody>
      </p:sp>
    </p:spTree>
    <p:extLst>
      <p:ext uri="{BB962C8B-B14F-4D97-AF65-F5344CB8AC3E}">
        <p14:creationId xmlns:p14="http://schemas.microsoft.com/office/powerpoint/2010/main" val="2296978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295400"/>
            <a:ext cx="9143999" cy="5350986"/>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D930F937-03AC-4B02-AB18-806593D2295A}"/>
              </a:ext>
            </a:extLst>
          </p:cNvPr>
          <p:cNvSpPr>
            <a:spLocks noGrp="1"/>
          </p:cNvSpPr>
          <p:nvPr>
            <p:ph type="sldNum" sz="quarter" idx="12"/>
          </p:nvPr>
        </p:nvSpPr>
        <p:spPr/>
        <p:txBody>
          <a:bodyPr/>
          <a:lstStyle/>
          <a:p>
            <a:fld id="{76575451-4D99-4FC1-B24D-E6FA2F8EA141}" type="slidenum">
              <a:rPr lang="en-US" smtClean="0"/>
              <a:pPr/>
              <a:t>37</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REMPEC Activity Objectives</a:t>
            </a:r>
          </a:p>
        </p:txBody>
      </p:sp>
      <p:sp>
        <p:nvSpPr>
          <p:cNvPr id="3" name="Content Placeholder 2"/>
          <p:cNvSpPr>
            <a:spLocks noGrp="1"/>
          </p:cNvSpPr>
          <p:nvPr>
            <p:ph idx="1"/>
          </p:nvPr>
        </p:nvSpPr>
        <p:spPr/>
        <p:txBody>
          <a:bodyPr>
            <a:normAutofit lnSpcReduction="10000"/>
          </a:bodyPr>
          <a:lstStyle/>
          <a:p>
            <a:r>
              <a:rPr lang="en-US" dirty="0"/>
              <a:t>Provide training on oil spill preparedness and contingency planning, as well as developing hands-on working knowledge of the use, and advantages, of the RETOS application for </a:t>
            </a:r>
            <a:r>
              <a:rPr lang="en-US" dirty="0" err="1"/>
              <a:t>analysing</a:t>
            </a:r>
            <a:r>
              <a:rPr lang="en-US" dirty="0"/>
              <a:t> and identifying gaps in national oil spill preparedness and response programs </a:t>
            </a:r>
            <a:r>
              <a:rPr lang="en-GB" dirty="0"/>
              <a:t>and areas for improvement</a:t>
            </a:r>
          </a:p>
          <a:p>
            <a:r>
              <a:rPr lang="en-GB" dirty="0"/>
              <a:t>Provide guidance on using RETOS and associated tools to conduct national OSR preparedness assessment workshops</a:t>
            </a:r>
          </a:p>
          <a:p>
            <a:r>
              <a:rPr lang="en-GB" dirty="0"/>
              <a:t>Provide guidance on using the </a:t>
            </a:r>
            <a:r>
              <a:rPr lang="en-US" dirty="0"/>
              <a:t>Self Assessment Tool (SAT) for Oiled Wildlife Response </a:t>
            </a:r>
            <a:r>
              <a:rPr lang="en-GB" dirty="0"/>
              <a:t>to complement the national assessment workshops</a:t>
            </a:r>
          </a:p>
          <a:p>
            <a:r>
              <a:rPr lang="en-GB" dirty="0"/>
              <a:t>Ultimately to provide guidance on steps and supporting resources to efficiently bridge the gaps identified</a:t>
            </a:r>
            <a:endParaRPr lang="en-US" dirty="0"/>
          </a:p>
        </p:txBody>
      </p:sp>
      <p:sp>
        <p:nvSpPr>
          <p:cNvPr id="4" name="Slide Number Placeholder 3">
            <a:extLst>
              <a:ext uri="{FF2B5EF4-FFF2-40B4-BE49-F238E27FC236}">
                <a16:creationId xmlns:a16="http://schemas.microsoft.com/office/drawing/2014/main" id="{82F59BDA-6BC4-4896-AFAC-9CB82AEA7114}"/>
              </a:ext>
            </a:extLst>
          </p:cNvPr>
          <p:cNvSpPr>
            <a:spLocks noGrp="1"/>
          </p:cNvSpPr>
          <p:nvPr>
            <p:ph type="sldNum" sz="quarter" idx="12"/>
          </p:nvPr>
        </p:nvSpPr>
        <p:spPr/>
        <p:txBody>
          <a:bodyPr/>
          <a:lstStyle/>
          <a:p>
            <a:fld id="{9A593283-577A-4040-8CDC-C6242D16D486}" type="slidenum">
              <a:rPr lang="en-US" smtClean="0"/>
              <a:pPr/>
              <a:t>4</a:t>
            </a:fld>
            <a:endParaRPr lang="en-US"/>
          </a:p>
        </p:txBody>
      </p:sp>
    </p:spTree>
    <p:extLst>
      <p:ext uri="{BB962C8B-B14F-4D97-AF65-F5344CB8AC3E}">
        <p14:creationId xmlns:p14="http://schemas.microsoft.com/office/powerpoint/2010/main" val="3476305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lstStyle/>
          <a:p>
            <a:r>
              <a:rPr lang="en-US" dirty="0"/>
              <a:t>Ensure each participating country has the tools and a clear path forward on how to lead a National Workshop on using RETOS to produce self-assessments reports (Global Performance Analysis and Global Improvement Program) of their national oil spill contingency program</a:t>
            </a:r>
          </a:p>
          <a:p>
            <a:r>
              <a:rPr lang="en-US" dirty="0"/>
              <a:t>Ensure countries understand and can use the Self Assessment Tool (SAT) for Oiled Wildlife Response and identify opportunities for improvement</a:t>
            </a:r>
          </a:p>
          <a:p>
            <a:r>
              <a:rPr lang="en-US" dirty="0"/>
              <a:t>Identify subregional to regional opportunities to enhance spill response preparedness across the Mediterranean</a:t>
            </a:r>
          </a:p>
        </p:txBody>
      </p:sp>
      <p:sp>
        <p:nvSpPr>
          <p:cNvPr id="4" name="Slide Number Placeholder 3">
            <a:extLst>
              <a:ext uri="{FF2B5EF4-FFF2-40B4-BE49-F238E27FC236}">
                <a16:creationId xmlns:a16="http://schemas.microsoft.com/office/drawing/2014/main" id="{E8D21756-C6B8-4052-AEE4-1534ABDFA026}"/>
              </a:ext>
            </a:extLst>
          </p:cNvPr>
          <p:cNvSpPr>
            <a:spLocks noGrp="1"/>
          </p:cNvSpPr>
          <p:nvPr>
            <p:ph type="sldNum" sz="quarter" idx="12"/>
          </p:nvPr>
        </p:nvSpPr>
        <p:spPr/>
        <p:txBody>
          <a:bodyPr/>
          <a:lstStyle/>
          <a:p>
            <a:fld id="{9A593283-577A-4040-8CDC-C6242D16D486}" type="slidenum">
              <a:rPr lang="en-US" smtClean="0"/>
              <a:pPr/>
              <a:t>5</a:t>
            </a:fld>
            <a:endParaRPr lang="en-US"/>
          </a:p>
        </p:txBody>
      </p:sp>
    </p:spTree>
    <p:extLst>
      <p:ext uri="{BB962C8B-B14F-4D97-AF65-F5344CB8AC3E}">
        <p14:creationId xmlns:p14="http://schemas.microsoft.com/office/powerpoint/2010/main" val="1252132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763C-BB9E-487B-807B-6C6A1155CD44}"/>
              </a:ext>
            </a:extLst>
          </p:cNvPr>
          <p:cNvSpPr>
            <a:spLocks noGrp="1"/>
          </p:cNvSpPr>
          <p:nvPr>
            <p:ph type="title"/>
          </p:nvPr>
        </p:nvSpPr>
        <p:spPr/>
        <p:txBody>
          <a:bodyPr>
            <a:normAutofit fontScale="90000"/>
          </a:bodyPr>
          <a:lstStyle/>
          <a:p>
            <a:r>
              <a:rPr lang="en-US" dirty="0"/>
              <a:t>Participants – Initial Session (7-8 Sept 2021)</a:t>
            </a:r>
          </a:p>
        </p:txBody>
      </p:sp>
      <p:pic>
        <p:nvPicPr>
          <p:cNvPr id="4" name="Picture 3">
            <a:extLst>
              <a:ext uri="{FF2B5EF4-FFF2-40B4-BE49-F238E27FC236}">
                <a16:creationId xmlns:a16="http://schemas.microsoft.com/office/drawing/2014/main" id="{19EBD58A-211F-4DC5-A96E-CC34369D0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362200"/>
            <a:ext cx="5707071" cy="3200400"/>
          </a:xfrm>
          <a:prstGeom prst="rect">
            <a:avLst/>
          </a:prstGeom>
        </p:spPr>
      </p:pic>
      <p:pic>
        <p:nvPicPr>
          <p:cNvPr id="5" name="Picture 4">
            <a:extLst>
              <a:ext uri="{FF2B5EF4-FFF2-40B4-BE49-F238E27FC236}">
                <a16:creationId xmlns:a16="http://schemas.microsoft.com/office/drawing/2014/main" id="{C6ED830C-593F-4C0A-9131-0A2920176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2362200"/>
            <a:ext cx="5716321" cy="3200400"/>
          </a:xfrm>
          <a:prstGeom prst="rect">
            <a:avLst/>
          </a:prstGeom>
        </p:spPr>
      </p:pic>
      <p:sp>
        <p:nvSpPr>
          <p:cNvPr id="3" name="TextBox 2">
            <a:extLst>
              <a:ext uri="{FF2B5EF4-FFF2-40B4-BE49-F238E27FC236}">
                <a16:creationId xmlns:a16="http://schemas.microsoft.com/office/drawing/2014/main" id="{89C797AA-CC46-4F70-8C8D-0B565E2F588B}"/>
              </a:ext>
            </a:extLst>
          </p:cNvPr>
          <p:cNvSpPr txBox="1"/>
          <p:nvPr/>
        </p:nvSpPr>
        <p:spPr>
          <a:xfrm>
            <a:off x="1066800" y="5791200"/>
            <a:ext cx="10058400" cy="369332"/>
          </a:xfrm>
          <a:prstGeom prst="rect">
            <a:avLst/>
          </a:prstGeom>
          <a:noFill/>
        </p:spPr>
        <p:txBody>
          <a:bodyPr wrap="square" rtlCol="0">
            <a:spAutoFit/>
          </a:bodyPr>
          <a:lstStyle/>
          <a:p>
            <a:pPr algn="ctr"/>
            <a:r>
              <a:rPr lang="en-US" dirty="0"/>
              <a:t>38 participants   /   24 agencies   /    13 countries</a:t>
            </a:r>
          </a:p>
        </p:txBody>
      </p:sp>
      <p:sp>
        <p:nvSpPr>
          <p:cNvPr id="6" name="Slide Number Placeholder 5">
            <a:extLst>
              <a:ext uri="{FF2B5EF4-FFF2-40B4-BE49-F238E27FC236}">
                <a16:creationId xmlns:a16="http://schemas.microsoft.com/office/drawing/2014/main" id="{116E230D-B39F-4E6D-8FC3-F82D41700EE2}"/>
              </a:ext>
            </a:extLst>
          </p:cNvPr>
          <p:cNvSpPr>
            <a:spLocks noGrp="1"/>
          </p:cNvSpPr>
          <p:nvPr>
            <p:ph type="sldNum" sz="quarter" idx="12"/>
          </p:nvPr>
        </p:nvSpPr>
        <p:spPr/>
        <p:txBody>
          <a:bodyPr/>
          <a:lstStyle/>
          <a:p>
            <a:fld id="{9A593283-577A-4040-8CDC-C6242D16D486}" type="slidenum">
              <a:rPr lang="en-US" smtClean="0"/>
              <a:pPr/>
              <a:t>6</a:t>
            </a:fld>
            <a:endParaRPr lang="en-US"/>
          </a:p>
        </p:txBody>
      </p:sp>
    </p:spTree>
    <p:extLst>
      <p:ext uri="{BB962C8B-B14F-4D97-AF65-F5344CB8AC3E}">
        <p14:creationId xmlns:p14="http://schemas.microsoft.com/office/powerpoint/2010/main" val="4680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7E656A-5AA8-40F6-BE7F-A293D7201601}"/>
              </a:ext>
            </a:extLst>
          </p:cNvPr>
          <p:cNvSpPr>
            <a:spLocks noGrp="1"/>
          </p:cNvSpPr>
          <p:nvPr>
            <p:ph type="title"/>
          </p:nvPr>
        </p:nvSpPr>
        <p:spPr/>
        <p:txBody>
          <a:bodyPr/>
          <a:lstStyle/>
          <a:p>
            <a:r>
              <a:rPr lang="en-US" dirty="0"/>
              <a:t>Overview of Country-specific Sessions</a:t>
            </a:r>
          </a:p>
        </p:txBody>
      </p:sp>
      <p:sp>
        <p:nvSpPr>
          <p:cNvPr id="5" name="Text Placeholder 4">
            <a:extLst>
              <a:ext uri="{FF2B5EF4-FFF2-40B4-BE49-F238E27FC236}">
                <a16:creationId xmlns:a16="http://schemas.microsoft.com/office/drawing/2014/main" id="{02E21CDF-5807-44B9-BE4E-B5BFDAF8F51C}"/>
              </a:ext>
            </a:extLst>
          </p:cNvPr>
          <p:cNvSpPr>
            <a:spLocks noGrp="1"/>
          </p:cNvSpPr>
          <p:nvPr>
            <p:ph type="body" idx="1"/>
          </p:nvPr>
        </p:nvSpPr>
        <p:spPr/>
        <p:txBody>
          <a:bodyPr/>
          <a:lstStyle/>
          <a:p>
            <a:r>
              <a:rPr lang="en-US" dirty="0"/>
              <a:t>Informal Assessments</a:t>
            </a:r>
          </a:p>
        </p:txBody>
      </p:sp>
      <p:sp>
        <p:nvSpPr>
          <p:cNvPr id="2" name="Slide Number Placeholder 1">
            <a:extLst>
              <a:ext uri="{FF2B5EF4-FFF2-40B4-BE49-F238E27FC236}">
                <a16:creationId xmlns:a16="http://schemas.microsoft.com/office/drawing/2014/main" id="{4A21ED1C-5324-49EF-A2D8-170808F16643}"/>
              </a:ext>
            </a:extLst>
          </p:cNvPr>
          <p:cNvSpPr>
            <a:spLocks noGrp="1"/>
          </p:cNvSpPr>
          <p:nvPr>
            <p:ph type="sldNum" sz="quarter" idx="12"/>
          </p:nvPr>
        </p:nvSpPr>
        <p:spPr/>
        <p:txBody>
          <a:bodyPr/>
          <a:lstStyle/>
          <a:p>
            <a:fld id="{1CB79B34-3462-4186-A7B9-8EFF557E5513}" type="slidenum">
              <a:rPr lang="en-US" smtClean="0"/>
              <a:pPr/>
              <a:t>7</a:t>
            </a:fld>
            <a:endParaRPr lang="en-US"/>
          </a:p>
        </p:txBody>
      </p:sp>
    </p:spTree>
    <p:extLst>
      <p:ext uri="{BB962C8B-B14F-4D97-AF65-F5344CB8AC3E}">
        <p14:creationId xmlns:p14="http://schemas.microsoft.com/office/powerpoint/2010/main" val="3704490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338195-378B-4027-BADB-5F97CE00135D}"/>
              </a:ext>
            </a:extLst>
          </p:cNvPr>
          <p:cNvSpPr>
            <a:spLocks noGrp="1"/>
          </p:cNvSpPr>
          <p:nvPr>
            <p:ph type="title"/>
          </p:nvPr>
        </p:nvSpPr>
        <p:spPr/>
        <p:txBody>
          <a:bodyPr>
            <a:normAutofit/>
          </a:bodyPr>
          <a:lstStyle/>
          <a:p>
            <a:r>
              <a:rPr lang="en-US" dirty="0"/>
              <a:t>Phase 2 Sessions (21 Sept – 5 Nov 2021)</a:t>
            </a:r>
          </a:p>
        </p:txBody>
      </p:sp>
      <p:graphicFrame>
        <p:nvGraphicFramePr>
          <p:cNvPr id="6" name="Content Placeholder 5">
            <a:extLst>
              <a:ext uri="{FF2B5EF4-FFF2-40B4-BE49-F238E27FC236}">
                <a16:creationId xmlns:a16="http://schemas.microsoft.com/office/drawing/2014/main" id="{8B3B5ECC-EEB5-45D9-9E29-40B5AC8BA1D9}"/>
              </a:ext>
            </a:extLst>
          </p:cNvPr>
          <p:cNvGraphicFramePr>
            <a:graphicFrameLocks noGrp="1"/>
          </p:cNvGraphicFramePr>
          <p:nvPr>
            <p:ph idx="1"/>
            <p:extLst>
              <p:ext uri="{D42A27DB-BD31-4B8C-83A1-F6EECF244321}">
                <p14:modId xmlns:p14="http://schemas.microsoft.com/office/powerpoint/2010/main" val="1078120813"/>
              </p:ext>
            </p:extLst>
          </p:nvPr>
        </p:nvGraphicFramePr>
        <p:xfrm>
          <a:off x="990600" y="2057400"/>
          <a:ext cx="10058400" cy="4298948"/>
        </p:xfrm>
        <a:graphic>
          <a:graphicData uri="http://schemas.openxmlformats.org/drawingml/2006/table">
            <a:tbl>
              <a:tblPr firstRow="1" firstCol="1" bandRow="1">
                <a:tableStyleId>{5C22544A-7EE6-4342-B048-85BDC9FD1C3A}</a:tableStyleId>
              </a:tblPr>
              <a:tblGrid>
                <a:gridCol w="2471437">
                  <a:extLst>
                    <a:ext uri="{9D8B030D-6E8A-4147-A177-3AD203B41FA5}">
                      <a16:colId xmlns:a16="http://schemas.microsoft.com/office/drawing/2014/main" val="1551073265"/>
                    </a:ext>
                  </a:extLst>
                </a:gridCol>
                <a:gridCol w="5346947">
                  <a:extLst>
                    <a:ext uri="{9D8B030D-6E8A-4147-A177-3AD203B41FA5}">
                      <a16:colId xmlns:a16="http://schemas.microsoft.com/office/drawing/2014/main" val="2273231571"/>
                    </a:ext>
                  </a:extLst>
                </a:gridCol>
                <a:gridCol w="2240016">
                  <a:extLst>
                    <a:ext uri="{9D8B030D-6E8A-4147-A177-3AD203B41FA5}">
                      <a16:colId xmlns:a16="http://schemas.microsoft.com/office/drawing/2014/main" val="3405802569"/>
                    </a:ext>
                  </a:extLst>
                </a:gridCol>
              </a:tblGrid>
              <a:tr h="293814">
                <a:tc rowSpan="3">
                  <a:txBody>
                    <a:bodyPr/>
                    <a:lstStyle/>
                    <a:p>
                      <a:pPr marL="0" marR="0">
                        <a:lnSpc>
                          <a:spcPct val="107000"/>
                        </a:lnSpc>
                        <a:spcBef>
                          <a:spcPts val="0"/>
                        </a:spcBef>
                        <a:spcAft>
                          <a:spcPts val="0"/>
                        </a:spcAft>
                      </a:pPr>
                      <a:r>
                        <a:rPr lang="en-US" sz="1500" dirty="0">
                          <a:effectLst/>
                        </a:rPr>
                        <a:t>14 00 - 14 20</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38437" marR="138437" marT="69218" marB="69218"/>
                </a:tc>
                <a:tc>
                  <a:txBody>
                    <a:bodyPr/>
                    <a:lstStyle/>
                    <a:p>
                      <a:pPr marL="0" marR="0" algn="l" rtl="0" eaLnBrk="1" latinLnBrk="0" hangingPunct="1">
                        <a:lnSpc>
                          <a:spcPct val="107000"/>
                        </a:lnSpc>
                        <a:spcBef>
                          <a:spcPts val="0"/>
                        </a:spcBef>
                        <a:spcAft>
                          <a:spcPts val="0"/>
                        </a:spcAft>
                      </a:pPr>
                      <a:r>
                        <a:rPr kumimoji="0" lang="en-US" sz="1500" b="0" kern="1200" dirty="0">
                          <a:solidFill>
                            <a:schemeClr val="dk1"/>
                          </a:solidFill>
                          <a:effectLst/>
                          <a:latin typeface="+mn-lt"/>
                          <a:ea typeface="+mn-ea"/>
                          <a:cs typeface="+mn-cs"/>
                        </a:rPr>
                        <a:t>Welcome Speech</a:t>
                      </a:r>
                    </a:p>
                  </a:txBody>
                  <a:tcPr marL="103827" marR="103827" marT="0" marB="0">
                    <a:solidFill>
                      <a:schemeClr val="bg1">
                        <a:lumMod val="95000"/>
                      </a:schemeClr>
                    </a:solidFill>
                  </a:tcPr>
                </a:tc>
                <a:tc>
                  <a:txBody>
                    <a:bodyPr/>
                    <a:lstStyle/>
                    <a:p>
                      <a:pPr marL="0" marR="0" algn="l" rtl="0" eaLnBrk="1" latinLnBrk="0" hangingPunct="1">
                        <a:lnSpc>
                          <a:spcPct val="107000"/>
                        </a:lnSpc>
                        <a:spcBef>
                          <a:spcPts val="0"/>
                        </a:spcBef>
                        <a:spcAft>
                          <a:spcPts val="0"/>
                        </a:spcAft>
                      </a:pPr>
                      <a:r>
                        <a:rPr kumimoji="0" lang="en-US" sz="1500" b="0" kern="1200" dirty="0">
                          <a:solidFill>
                            <a:schemeClr val="dk1"/>
                          </a:solidFill>
                          <a:effectLst/>
                          <a:latin typeface="+mn-lt"/>
                          <a:ea typeface="+mn-ea"/>
                          <a:cs typeface="+mn-cs"/>
                        </a:rPr>
                        <a:t>REMPEC (Smaoui)</a:t>
                      </a:r>
                    </a:p>
                  </a:txBody>
                  <a:tcPr marL="103827" marR="103827" marT="0" marB="0">
                    <a:solidFill>
                      <a:schemeClr val="bg1">
                        <a:lumMod val="95000"/>
                      </a:schemeClr>
                    </a:solidFill>
                  </a:tcPr>
                </a:tc>
                <a:extLst>
                  <a:ext uri="{0D108BD9-81ED-4DB2-BD59-A6C34878D82A}">
                    <a16:rowId xmlns:a16="http://schemas.microsoft.com/office/drawing/2014/main" val="4105815221"/>
                  </a:ext>
                </a:extLst>
              </a:tr>
              <a:tr h="606873">
                <a:tc vMerge="1">
                  <a:txBody>
                    <a:bodyPr/>
                    <a:lstStyle/>
                    <a:p>
                      <a:endParaRPr lang="en-US"/>
                    </a:p>
                  </a:txBody>
                  <a:tcPr/>
                </a:tc>
                <a:tc>
                  <a:txBody>
                    <a:bodyPr/>
                    <a:lstStyle/>
                    <a:p>
                      <a:pPr marL="0" marR="0">
                        <a:lnSpc>
                          <a:spcPct val="107000"/>
                        </a:lnSpc>
                        <a:spcBef>
                          <a:spcPts val="0"/>
                        </a:spcBef>
                        <a:spcAft>
                          <a:spcPts val="0"/>
                        </a:spcAft>
                      </a:pPr>
                      <a:r>
                        <a:rPr lang="en-US" sz="1500" dirty="0">
                          <a:effectLst/>
                        </a:rPr>
                        <a:t>Introduction to the Workshop sessions – Context of the specific sessions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dirty="0">
                          <a:effectLst/>
                        </a:rPr>
                        <a:t>REMPEC</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extLst>
                  <a:ext uri="{0D108BD9-81ED-4DB2-BD59-A6C34878D82A}">
                    <a16:rowId xmlns:a16="http://schemas.microsoft.com/office/drawing/2014/main" val="219714196"/>
                  </a:ext>
                </a:extLst>
              </a:tr>
              <a:tr h="606873">
                <a:tc vMerge="1">
                  <a:txBody>
                    <a:bodyPr/>
                    <a:lstStyle/>
                    <a:p>
                      <a:endParaRPr lang="en-US"/>
                    </a:p>
                  </a:txBody>
                  <a:tcPr/>
                </a:tc>
                <a:tc>
                  <a:txBody>
                    <a:bodyPr/>
                    <a:lstStyle/>
                    <a:p>
                      <a:pPr marL="0" marR="0">
                        <a:lnSpc>
                          <a:spcPct val="107000"/>
                        </a:lnSpc>
                        <a:spcBef>
                          <a:spcPts val="0"/>
                        </a:spcBef>
                        <a:spcAft>
                          <a:spcPts val="0"/>
                        </a:spcAft>
                      </a:pPr>
                      <a:r>
                        <a:rPr lang="en-US" sz="1500" dirty="0">
                          <a:effectLst/>
                        </a:rPr>
                        <a:t>Round table to introduce the participants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dirty="0">
                          <a:effectLst/>
                        </a:rPr>
                        <a:t>Participants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extLst>
                  <a:ext uri="{0D108BD9-81ED-4DB2-BD59-A6C34878D82A}">
                    <a16:rowId xmlns:a16="http://schemas.microsoft.com/office/drawing/2014/main" val="899739523"/>
                  </a:ext>
                </a:extLst>
              </a:tr>
              <a:tr h="640547">
                <a:tc>
                  <a:txBody>
                    <a:bodyPr/>
                    <a:lstStyle/>
                    <a:p>
                      <a:pPr marL="0" marR="0">
                        <a:lnSpc>
                          <a:spcPct val="107000"/>
                        </a:lnSpc>
                        <a:spcBef>
                          <a:spcPts val="0"/>
                        </a:spcBef>
                        <a:spcAft>
                          <a:spcPts val="0"/>
                        </a:spcAft>
                      </a:pPr>
                      <a:r>
                        <a:rPr lang="en-US" sz="1500">
                          <a:effectLst/>
                        </a:rPr>
                        <a:t>14 20 – 14 30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dirty="0">
                          <a:effectLst/>
                        </a:rPr>
                        <a:t>Organization of the specific session </a:t>
                      </a:r>
                    </a:p>
                    <a:p>
                      <a:pPr marL="0" marR="0">
                        <a:lnSpc>
                          <a:spcPct val="107000"/>
                        </a:lnSpc>
                        <a:spcBef>
                          <a:spcPts val="0"/>
                        </a:spcBef>
                        <a:spcAft>
                          <a:spcPts val="0"/>
                        </a:spcAft>
                      </a:pP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dirty="0">
                          <a:effectLst/>
                        </a:rPr>
                        <a:t>Facilitator</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extLst>
                  <a:ext uri="{0D108BD9-81ED-4DB2-BD59-A6C34878D82A}">
                    <a16:rowId xmlns:a16="http://schemas.microsoft.com/office/drawing/2014/main" val="2297151228"/>
                  </a:ext>
                </a:extLst>
              </a:tr>
              <a:tr h="606873">
                <a:tc>
                  <a:txBody>
                    <a:bodyPr/>
                    <a:lstStyle/>
                    <a:p>
                      <a:pPr marL="0" marR="0">
                        <a:lnSpc>
                          <a:spcPct val="107000"/>
                        </a:lnSpc>
                        <a:spcBef>
                          <a:spcPts val="0"/>
                        </a:spcBef>
                        <a:spcAft>
                          <a:spcPts val="0"/>
                        </a:spcAft>
                      </a:pPr>
                      <a:r>
                        <a:rPr lang="en-US" sz="1500">
                          <a:effectLst/>
                        </a:rPr>
                        <a:t>14 30 – 15 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dirty="0">
                          <a:effectLst/>
                        </a:rPr>
                        <a:t>Initiation of the assessment - The excel spreadsheet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dirty="0">
                          <a:effectLst/>
                        </a:rPr>
                        <a:t>Facilitator &amp; Participants</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extLst>
                  <a:ext uri="{0D108BD9-81ED-4DB2-BD59-A6C34878D82A}">
                    <a16:rowId xmlns:a16="http://schemas.microsoft.com/office/drawing/2014/main" val="1057277084"/>
                  </a:ext>
                </a:extLst>
              </a:tr>
              <a:tr h="296548">
                <a:tc>
                  <a:txBody>
                    <a:bodyPr/>
                    <a:lstStyle/>
                    <a:p>
                      <a:pPr marL="0" marR="0">
                        <a:lnSpc>
                          <a:spcPct val="107000"/>
                        </a:lnSpc>
                        <a:spcBef>
                          <a:spcPts val="0"/>
                        </a:spcBef>
                        <a:spcAft>
                          <a:spcPts val="0"/>
                        </a:spcAft>
                      </a:pPr>
                      <a:r>
                        <a:rPr lang="en-US" sz="1500">
                          <a:effectLst/>
                        </a:rPr>
                        <a:t>15:00 – 15:15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a:effectLst/>
                        </a:rPr>
                        <a:t>Break</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a:effectLst/>
                        </a:rPr>
                        <a:t> </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extLst>
                  <a:ext uri="{0D108BD9-81ED-4DB2-BD59-A6C34878D82A}">
                    <a16:rowId xmlns:a16="http://schemas.microsoft.com/office/drawing/2014/main" val="1294396325"/>
                  </a:ext>
                </a:extLst>
              </a:tr>
              <a:tr h="606873">
                <a:tc>
                  <a:txBody>
                    <a:bodyPr/>
                    <a:lstStyle/>
                    <a:p>
                      <a:pPr marL="0" marR="0">
                        <a:lnSpc>
                          <a:spcPct val="107000"/>
                        </a:lnSpc>
                        <a:spcBef>
                          <a:spcPts val="0"/>
                        </a:spcBef>
                        <a:spcAft>
                          <a:spcPts val="0"/>
                        </a:spcAft>
                      </a:pPr>
                      <a:r>
                        <a:rPr lang="en-US" sz="1500">
                          <a:effectLst/>
                        </a:rPr>
                        <a:t>15:15 – 16:45</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a:effectLst/>
                        </a:rPr>
                        <a:t>Continuation of the assessment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a:effectLst/>
                        </a:rPr>
                        <a:t>Facilitator &amp; Participants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extLst>
                  <a:ext uri="{0D108BD9-81ED-4DB2-BD59-A6C34878D82A}">
                    <a16:rowId xmlns:a16="http://schemas.microsoft.com/office/drawing/2014/main" val="532944408"/>
                  </a:ext>
                </a:extLst>
              </a:tr>
              <a:tr h="640547">
                <a:tc>
                  <a:txBody>
                    <a:bodyPr/>
                    <a:lstStyle/>
                    <a:p>
                      <a:pPr marL="0" marR="0">
                        <a:lnSpc>
                          <a:spcPct val="107000"/>
                        </a:lnSpc>
                        <a:spcBef>
                          <a:spcPts val="0"/>
                        </a:spcBef>
                        <a:spcAft>
                          <a:spcPts val="0"/>
                        </a:spcAft>
                      </a:pPr>
                      <a:r>
                        <a:rPr lang="en-US" sz="1500">
                          <a:effectLst/>
                        </a:rPr>
                        <a:t>16:45 – 17:00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dirty="0">
                          <a:effectLst/>
                        </a:rPr>
                        <a:t>Way forward and closure</a:t>
                      </a:r>
                    </a:p>
                    <a:p>
                      <a:pPr marL="0" marR="0">
                        <a:lnSpc>
                          <a:spcPct val="107000"/>
                        </a:lnSpc>
                        <a:spcBef>
                          <a:spcPts val="0"/>
                        </a:spcBef>
                        <a:spcAft>
                          <a:spcPts val="0"/>
                        </a:spcAft>
                      </a:pP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tc>
                  <a:txBody>
                    <a:bodyPr/>
                    <a:lstStyle/>
                    <a:p>
                      <a:pPr marL="0" marR="0">
                        <a:lnSpc>
                          <a:spcPct val="107000"/>
                        </a:lnSpc>
                        <a:spcBef>
                          <a:spcPts val="0"/>
                        </a:spcBef>
                        <a:spcAft>
                          <a:spcPts val="0"/>
                        </a:spcAft>
                      </a:pPr>
                      <a:r>
                        <a:rPr lang="en-US" sz="1500" dirty="0">
                          <a:effectLst/>
                        </a:rPr>
                        <a:t>REMPEC/ Facilitator</a:t>
                      </a:r>
                      <a:endParaRPr lang="en-US" sz="1700" dirty="0">
                        <a:effectLst/>
                        <a:latin typeface="Calibri" panose="020F0502020204030204" pitchFamily="34" charset="0"/>
                        <a:ea typeface="Calibri" panose="020F0502020204030204" pitchFamily="34" charset="0"/>
                        <a:cs typeface="Arial" panose="020B0604020202020204" pitchFamily="34" charset="0"/>
                      </a:endParaRPr>
                    </a:p>
                  </a:txBody>
                  <a:tcPr marL="103827" marR="103827" marT="0" marB="0"/>
                </a:tc>
                <a:extLst>
                  <a:ext uri="{0D108BD9-81ED-4DB2-BD59-A6C34878D82A}">
                    <a16:rowId xmlns:a16="http://schemas.microsoft.com/office/drawing/2014/main" val="3029197259"/>
                  </a:ext>
                </a:extLst>
              </a:tr>
            </a:tbl>
          </a:graphicData>
        </a:graphic>
      </p:graphicFrame>
      <p:sp>
        <p:nvSpPr>
          <p:cNvPr id="2" name="Slide Number Placeholder 1">
            <a:extLst>
              <a:ext uri="{FF2B5EF4-FFF2-40B4-BE49-F238E27FC236}">
                <a16:creationId xmlns:a16="http://schemas.microsoft.com/office/drawing/2014/main" id="{C5A7E9CF-CAB3-4F08-BB94-DFEFA3314A83}"/>
              </a:ext>
            </a:extLst>
          </p:cNvPr>
          <p:cNvSpPr>
            <a:spLocks noGrp="1"/>
          </p:cNvSpPr>
          <p:nvPr>
            <p:ph type="sldNum" sz="quarter" idx="12"/>
          </p:nvPr>
        </p:nvSpPr>
        <p:spPr/>
        <p:txBody>
          <a:bodyPr/>
          <a:lstStyle/>
          <a:p>
            <a:fld id="{9A593283-577A-4040-8CDC-C6242D16D486}" type="slidenum">
              <a:rPr lang="en-US" smtClean="0"/>
              <a:pPr/>
              <a:t>8</a:t>
            </a:fld>
            <a:endParaRPr lang="en-US"/>
          </a:p>
        </p:txBody>
      </p:sp>
    </p:spTree>
    <p:extLst>
      <p:ext uri="{BB962C8B-B14F-4D97-AF65-F5344CB8AC3E}">
        <p14:creationId xmlns:p14="http://schemas.microsoft.com/office/powerpoint/2010/main" val="2376132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9A55-298F-40F3-8CE3-9F1C587F1724}"/>
              </a:ext>
            </a:extLst>
          </p:cNvPr>
          <p:cNvSpPr>
            <a:spLocks noGrp="1"/>
          </p:cNvSpPr>
          <p:nvPr>
            <p:ph type="title"/>
          </p:nvPr>
        </p:nvSpPr>
        <p:spPr/>
        <p:txBody>
          <a:bodyPr/>
          <a:lstStyle/>
          <a:p>
            <a:r>
              <a:rPr lang="en-US" dirty="0"/>
              <a:t>Perspectives from Consultants &amp; ITOPF</a:t>
            </a:r>
          </a:p>
        </p:txBody>
      </p:sp>
      <p:sp>
        <p:nvSpPr>
          <p:cNvPr id="3" name="Content Placeholder 2">
            <a:extLst>
              <a:ext uri="{FF2B5EF4-FFF2-40B4-BE49-F238E27FC236}">
                <a16:creationId xmlns:a16="http://schemas.microsoft.com/office/drawing/2014/main" id="{D020E0D3-DD90-431D-9626-72EF2245E067}"/>
              </a:ext>
            </a:extLst>
          </p:cNvPr>
          <p:cNvSpPr>
            <a:spLocks noGrp="1"/>
          </p:cNvSpPr>
          <p:nvPr>
            <p:ph idx="1"/>
          </p:nvPr>
        </p:nvSpPr>
        <p:spPr/>
        <p:txBody>
          <a:bodyPr>
            <a:normAutofit fontScale="92500"/>
          </a:bodyPr>
          <a:lstStyle/>
          <a:p>
            <a:r>
              <a:rPr lang="en-US" dirty="0"/>
              <a:t>Dr. Elliott Taylor</a:t>
            </a:r>
          </a:p>
          <a:p>
            <a:pPr lvl="1"/>
            <a:r>
              <a:rPr lang="en-US" dirty="0"/>
              <a:t>Countries: Albania, Montenegro, and Slovenia (Egypt and Lebanon)</a:t>
            </a:r>
          </a:p>
          <a:p>
            <a:pPr lvl="1"/>
            <a:r>
              <a:rPr lang="en-US" dirty="0"/>
              <a:t>2-4 participants representing two to three agencies, typically one from Competent National Authority</a:t>
            </a:r>
          </a:p>
          <a:p>
            <a:pPr lvl="1"/>
            <a:r>
              <a:rPr lang="en-US" dirty="0"/>
              <a:t>Experienced and engaged participants</a:t>
            </a:r>
          </a:p>
          <a:p>
            <a:pPr lvl="1"/>
            <a:r>
              <a:rPr lang="en-US" dirty="0"/>
              <a:t>Participants were very open in their discussion of the tool and assessment criteria</a:t>
            </a:r>
          </a:p>
          <a:p>
            <a:pPr lvl="1"/>
            <a:r>
              <a:rPr lang="en-US" dirty="0"/>
              <a:t>Country national OSR programs reflected a range of maturity</a:t>
            </a:r>
          </a:p>
          <a:p>
            <a:pPr lvl="2"/>
            <a:r>
              <a:rPr lang="en-US" dirty="0"/>
              <a:t>Updated National OSR Plans: Albania, Montenegro, &amp; Slovenia</a:t>
            </a:r>
          </a:p>
          <a:p>
            <a:pPr lvl="1"/>
            <a:r>
              <a:rPr lang="en-US" dirty="0"/>
              <a:t>Formal national assessment workshops will provide opportunities to obtain feedback from a range of stakeholders AND to communicate to stakeholder the status of their national OSR program</a:t>
            </a:r>
          </a:p>
        </p:txBody>
      </p:sp>
      <p:sp>
        <p:nvSpPr>
          <p:cNvPr id="4" name="Slide Number Placeholder 3">
            <a:extLst>
              <a:ext uri="{FF2B5EF4-FFF2-40B4-BE49-F238E27FC236}">
                <a16:creationId xmlns:a16="http://schemas.microsoft.com/office/drawing/2014/main" id="{04618C6C-AC33-4457-B90C-ABAFE15ABF6E}"/>
              </a:ext>
            </a:extLst>
          </p:cNvPr>
          <p:cNvSpPr>
            <a:spLocks noGrp="1"/>
          </p:cNvSpPr>
          <p:nvPr>
            <p:ph type="sldNum" sz="quarter" idx="12"/>
          </p:nvPr>
        </p:nvSpPr>
        <p:spPr/>
        <p:txBody>
          <a:bodyPr/>
          <a:lstStyle/>
          <a:p>
            <a:fld id="{9A593283-577A-4040-8CDC-C6242D16D486}" type="slidenum">
              <a:rPr lang="en-US" smtClean="0"/>
              <a:pPr/>
              <a:t>9</a:t>
            </a:fld>
            <a:endParaRPr lang="en-US"/>
          </a:p>
        </p:txBody>
      </p:sp>
    </p:spTree>
    <p:extLst>
      <p:ext uri="{BB962C8B-B14F-4D97-AF65-F5344CB8AC3E}">
        <p14:creationId xmlns:p14="http://schemas.microsoft.com/office/powerpoint/2010/main" val="38343305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ITOPF">
      <a:dk1>
        <a:sysClr val="windowText" lastClr="000000"/>
      </a:dk1>
      <a:lt1>
        <a:sysClr val="window" lastClr="FFFFFF"/>
      </a:lt1>
      <a:dk2>
        <a:srgbClr val="242C5B"/>
      </a:dk2>
      <a:lt2>
        <a:srgbClr val="FFFFFF"/>
      </a:lt2>
      <a:accent1>
        <a:srgbClr val="242C5B"/>
      </a:accent1>
      <a:accent2>
        <a:srgbClr val="348AC3"/>
      </a:accent2>
      <a:accent3>
        <a:srgbClr val="1E967A"/>
      </a:accent3>
      <a:accent4>
        <a:srgbClr val="787878"/>
      </a:accent4>
      <a:accent5>
        <a:srgbClr val="A01B52"/>
      </a:accent5>
      <a:accent6>
        <a:srgbClr val="F4BC1C"/>
      </a:accent6>
      <a:hlink>
        <a:srgbClr val="242C5B"/>
      </a:hlink>
      <a:folHlink>
        <a:srgbClr val="348A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2818</TotalTime>
  <Words>2858</Words>
  <Application>Microsoft Office PowerPoint</Application>
  <PresentationFormat>Widescreen</PresentationFormat>
  <Paragraphs>463</Paragraphs>
  <Slides>37</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Calibri</vt:lpstr>
      <vt:lpstr>Calibri Light</vt:lpstr>
      <vt:lpstr>Constantia</vt:lpstr>
      <vt:lpstr>Courier New</vt:lpstr>
      <vt:lpstr>Open Sans</vt:lpstr>
      <vt:lpstr>Wingdings</vt:lpstr>
      <vt:lpstr>Wingdings 2</vt:lpstr>
      <vt:lpstr>Flow</vt:lpstr>
      <vt:lpstr>1_Office Theme</vt:lpstr>
      <vt:lpstr>Sub-regional Workshop on Use and Implementation of RETOSTM for Oil Spill Response Program Assessment Central and Eastern Mediterranean – Concluding Plenary Session</vt:lpstr>
      <vt:lpstr>Agenda</vt:lpstr>
      <vt:lpstr>Activity Sessions</vt:lpstr>
      <vt:lpstr>REMPEC Activity Objectives</vt:lpstr>
      <vt:lpstr>Goals</vt:lpstr>
      <vt:lpstr>Participants – Initial Session (7-8 Sept 2021)</vt:lpstr>
      <vt:lpstr>Overview of Country-specific Sessions</vt:lpstr>
      <vt:lpstr>Phase 2 Sessions (21 Sept – 5 Nov 2021)</vt:lpstr>
      <vt:lpstr>Perspectives from Consultants &amp; ITOPF</vt:lpstr>
      <vt:lpstr>Perspectives from Consultants &amp; ITOPF</vt:lpstr>
      <vt:lpstr>PowerPoint Presentation</vt:lpstr>
      <vt:lpstr>PowerPoint Presentation</vt:lpstr>
      <vt:lpstr>Perspectives from Sea Alarm</vt:lpstr>
      <vt:lpstr>Perspectives from REMPEC</vt:lpstr>
      <vt:lpstr>Perspectives from REMPEC</vt:lpstr>
      <vt:lpstr>Country Sessions - Synthesis</vt:lpstr>
      <vt:lpstr>RETOS Informal Assessments</vt:lpstr>
      <vt:lpstr>Synthesis of RETOS Informal Assessments</vt:lpstr>
      <vt:lpstr>Results – Informal Assessments</vt:lpstr>
      <vt:lpstr>Level A – OSR Readiness</vt:lpstr>
      <vt:lpstr>Level A – OSR Readiness</vt:lpstr>
      <vt:lpstr>SAT Oiled Wildlife Response- Informal Assessments</vt:lpstr>
      <vt:lpstr>SAT Oiled Wildlife Response- Informal Assessments (2019)</vt:lpstr>
      <vt:lpstr>SAT Oiled Wildlife Response - Informal Assessments (2021)</vt:lpstr>
      <vt:lpstr>SAT Oiled Wildlife Response- Informal Assessments (2021)</vt:lpstr>
      <vt:lpstr>Perspectives from Participating Countries</vt:lpstr>
      <vt:lpstr>BREAK</vt:lpstr>
      <vt:lpstr>Next Steps</vt:lpstr>
      <vt:lpstr>PowerPoint Presentation</vt:lpstr>
      <vt:lpstr>Formal National Assessments</vt:lpstr>
      <vt:lpstr>Review and assess the status of national preparedness</vt:lpstr>
      <vt:lpstr>Next Steps - Stakeholders</vt:lpstr>
      <vt:lpstr>Next Steps – Skills and Knowledge</vt:lpstr>
      <vt:lpstr>Next Steps – Addressing Opportunities</vt:lpstr>
      <vt:lpstr>Regional Process</vt:lpstr>
      <vt:lpstr>Concluding Recommendations</vt:lpstr>
      <vt:lpstr>PowerPoint Presentation</vt:lpstr>
    </vt:vector>
  </TitlesOfParts>
  <Company>Polaris Applied Sciences,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OSR Assessment</dc:title>
  <dc:subject>REMPEC and RETOS</dc:subject>
  <dc:creator>Elliott Taylor</dc:creator>
  <cp:lastModifiedBy>Malek Smaoui</cp:lastModifiedBy>
  <cp:revision>188</cp:revision>
  <dcterms:created xsi:type="dcterms:W3CDTF">2007-01-17T20:30:57Z</dcterms:created>
  <dcterms:modified xsi:type="dcterms:W3CDTF">2021-11-23T09:50:13Z</dcterms:modified>
</cp:coreProperties>
</file>